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26D_C1E45F8A.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297_934A694D.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 id="2147483736" r:id="rId3"/>
  </p:sldMasterIdLst>
  <p:notesMasterIdLst>
    <p:notesMasterId r:id="rId26"/>
  </p:notesMasterIdLst>
  <p:sldIdLst>
    <p:sldId id="660" r:id="rId4"/>
    <p:sldId id="609" r:id="rId5"/>
    <p:sldId id="661" r:id="rId6"/>
    <p:sldId id="598" r:id="rId7"/>
    <p:sldId id="617" r:id="rId8"/>
    <p:sldId id="619" r:id="rId9"/>
    <p:sldId id="620" r:id="rId10"/>
    <p:sldId id="616" r:id="rId11"/>
    <p:sldId id="490" r:id="rId12"/>
    <p:sldId id="603" r:id="rId13"/>
    <p:sldId id="621" r:id="rId14"/>
    <p:sldId id="597" r:id="rId15"/>
    <p:sldId id="599" r:id="rId16"/>
    <p:sldId id="600" r:id="rId17"/>
    <p:sldId id="596" r:id="rId18"/>
    <p:sldId id="663" r:id="rId19"/>
    <p:sldId id="610" r:id="rId20"/>
    <p:sldId id="611" r:id="rId21"/>
    <p:sldId id="612" r:id="rId22"/>
    <p:sldId id="613" r:id="rId23"/>
    <p:sldId id="654" r:id="rId24"/>
    <p:sldId id="664" r:id="rId2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6351E04-B3BB-9BD6-DFE9-A49533E9DE7D}" name="David Wilkerson" initials="DW" userId="S::davew_rsp-associates.com#ext#@livedmpsk12ia.onmicrosoft.com::514512f5-5c4a-4747-b96a-c3ae4e4238bf" providerId="AD"/>
  <p188:author id="{97101E7E-F8F9-92A8-7845-3EC26F806DC7}" name="Berger, David" initials="BD" userId="S::david.berger@dmschools.org::0de05716-45ed-4d36-b747-a1d69e5f50fc"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8268EF-2291-4959-9EC4-B915E7547217}" v="30" dt="2023-12-22T18:36:27.3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110" d="100"/>
          <a:sy n="110" d="100"/>
        </p:scale>
        <p:origin x="84" y="78"/>
      </p:cViewPr>
      <p:guideLst/>
    </p:cSldViewPr>
  </p:slideViewPr>
  <p:notesTextViewPr>
    <p:cViewPr>
      <p:scale>
        <a:sx n="3" d="2"/>
        <a:sy n="3" d="2"/>
      </p:scale>
      <p:origin x="0" y="0"/>
    </p:cViewPr>
  </p:notesTextViewPr>
  <p:sorterViewPr>
    <p:cViewPr varScale="1">
      <p:scale>
        <a:sx n="100" d="100"/>
        <a:sy n="100" d="100"/>
      </p:scale>
      <p:origin x="0" y="-76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customXml" Target="../customXml/item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36" Type="http://schemas.openxmlformats.org/officeDocument/2006/relationships/customXml" Target="../customXml/item3.xml"/><Relationship Id="rId10" Type="http://schemas.openxmlformats.org/officeDocument/2006/relationships/slide" Target="slides/slide7.xml"/><Relationship Id="rId19" Type="http://schemas.openxmlformats.org/officeDocument/2006/relationships/slide" Target="slides/slide16.xml"/><Relationship Id="rId31"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 Id="rId35" Type="http://schemas.openxmlformats.org/officeDocument/2006/relationships/customXml" Target="../customXml/item2.xml"/><Relationship Id="rId8"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mith, Matthew" userId="f36304fa-71a8-4a8f-8e23-ab98e2798822" providerId="ADAL" clId="{868268EF-2291-4959-9EC4-B915E7547217}"/>
    <pc:docChg chg="undo custSel addSld delSld modSld sldOrd addMainMaster delMainMaster modNotesMaster">
      <pc:chgData name="Smith, Matthew" userId="f36304fa-71a8-4a8f-8e23-ab98e2798822" providerId="ADAL" clId="{868268EF-2291-4959-9EC4-B915E7547217}" dt="2023-12-22T18:36:46.374" v="3325" actId="20577"/>
      <pc:docMkLst>
        <pc:docMk/>
      </pc:docMkLst>
      <pc:sldChg chg="del">
        <pc:chgData name="Smith, Matthew" userId="f36304fa-71a8-4a8f-8e23-ab98e2798822" providerId="ADAL" clId="{868268EF-2291-4959-9EC4-B915E7547217}" dt="2023-12-05T14:12:48.039" v="1081" actId="47"/>
        <pc:sldMkLst>
          <pc:docMk/>
          <pc:sldMk cId="586497872" sldId="256"/>
        </pc:sldMkLst>
      </pc:sldChg>
      <pc:sldChg chg="ord">
        <pc:chgData name="Smith, Matthew" userId="f36304fa-71a8-4a8f-8e23-ab98e2798822" providerId="ADAL" clId="{868268EF-2291-4959-9EC4-B915E7547217}" dt="2023-12-05T13:46:46.823" v="327"/>
        <pc:sldMkLst>
          <pc:docMk/>
          <pc:sldMk cId="2433214094" sldId="490"/>
        </pc:sldMkLst>
      </pc:sldChg>
      <pc:sldChg chg="del ord">
        <pc:chgData name="Smith, Matthew" userId="f36304fa-71a8-4a8f-8e23-ab98e2798822" providerId="ADAL" clId="{868268EF-2291-4959-9EC4-B915E7547217}" dt="2023-12-22T18:25:16.307" v="3174" actId="47"/>
        <pc:sldMkLst>
          <pc:docMk/>
          <pc:sldMk cId="833224729" sldId="527"/>
        </pc:sldMkLst>
      </pc:sldChg>
      <pc:sldChg chg="addSp delSp modSp del mod">
        <pc:chgData name="Smith, Matthew" userId="f36304fa-71a8-4a8f-8e23-ab98e2798822" providerId="ADAL" clId="{868268EF-2291-4959-9EC4-B915E7547217}" dt="2023-12-22T15:13:55.513" v="1247" actId="2696"/>
        <pc:sldMkLst>
          <pc:docMk/>
          <pc:sldMk cId="4129399801" sldId="552"/>
        </pc:sldMkLst>
        <pc:spChg chg="mod">
          <ac:chgData name="Smith, Matthew" userId="f36304fa-71a8-4a8f-8e23-ab98e2798822" providerId="ADAL" clId="{868268EF-2291-4959-9EC4-B915E7547217}" dt="2023-12-05T13:40:51.728" v="14" actId="20577"/>
          <ac:spMkLst>
            <pc:docMk/>
            <pc:sldMk cId="4129399801" sldId="552"/>
            <ac:spMk id="9" creationId="{357C1298-5CA4-A0DD-5333-87B5D418BA17}"/>
          </ac:spMkLst>
        </pc:spChg>
        <pc:spChg chg="mod">
          <ac:chgData name="Smith, Matthew" userId="f36304fa-71a8-4a8f-8e23-ab98e2798822" providerId="ADAL" clId="{868268EF-2291-4959-9EC4-B915E7547217}" dt="2023-12-05T15:46:29.473" v="1201" actId="20577"/>
          <ac:spMkLst>
            <pc:docMk/>
            <pc:sldMk cId="4129399801" sldId="552"/>
            <ac:spMk id="12" creationId="{42C81D92-9B88-AB4E-C3E3-B967E50F2F0C}"/>
          </ac:spMkLst>
        </pc:spChg>
        <pc:picChg chg="add del mod">
          <ac:chgData name="Smith, Matthew" userId="f36304fa-71a8-4a8f-8e23-ab98e2798822" providerId="ADAL" clId="{868268EF-2291-4959-9EC4-B915E7547217}" dt="2023-12-22T15:12:04.677" v="1211" actId="21"/>
          <ac:picMkLst>
            <pc:docMk/>
            <pc:sldMk cId="4129399801" sldId="552"/>
            <ac:picMk id="6" creationId="{8C7B7F67-0BBD-3410-B694-6E1C2E7D42B4}"/>
          </ac:picMkLst>
        </pc:picChg>
      </pc:sldChg>
      <pc:sldChg chg="delSp modSp mod ord">
        <pc:chgData name="Smith, Matthew" userId="f36304fa-71a8-4a8f-8e23-ab98e2798822" providerId="ADAL" clId="{868268EF-2291-4959-9EC4-B915E7547217}" dt="2023-12-05T14:10:52.922" v="1049" actId="21"/>
        <pc:sldMkLst>
          <pc:docMk/>
          <pc:sldMk cId="1576516030" sldId="596"/>
        </pc:sldMkLst>
        <pc:spChg chg="del mod">
          <ac:chgData name="Smith, Matthew" userId="f36304fa-71a8-4a8f-8e23-ab98e2798822" providerId="ADAL" clId="{868268EF-2291-4959-9EC4-B915E7547217}" dt="2023-12-05T14:10:52.922" v="1049" actId="21"/>
          <ac:spMkLst>
            <pc:docMk/>
            <pc:sldMk cId="1576516030" sldId="596"/>
            <ac:spMk id="12" creationId="{E3726A68-18CA-5CA2-30A4-EBBBF86BEE05}"/>
          </ac:spMkLst>
        </pc:spChg>
        <pc:spChg chg="mod">
          <ac:chgData name="Smith, Matthew" userId="f36304fa-71a8-4a8f-8e23-ab98e2798822" providerId="ADAL" clId="{868268EF-2291-4959-9EC4-B915E7547217}" dt="2023-12-05T14:08:41.982" v="1008" actId="113"/>
          <ac:spMkLst>
            <pc:docMk/>
            <pc:sldMk cId="1576516030" sldId="596"/>
            <ac:spMk id="17" creationId="{369EEC2F-4B35-E33F-7B21-422F879CDB98}"/>
          </ac:spMkLst>
        </pc:spChg>
      </pc:sldChg>
      <pc:sldChg chg="ord">
        <pc:chgData name="Smith, Matthew" userId="f36304fa-71a8-4a8f-8e23-ab98e2798822" providerId="ADAL" clId="{868268EF-2291-4959-9EC4-B915E7547217}" dt="2023-12-22T18:24:14.689" v="3170"/>
        <pc:sldMkLst>
          <pc:docMk/>
          <pc:sldMk cId="3422356167" sldId="597"/>
        </pc:sldMkLst>
      </pc:sldChg>
      <pc:sldChg chg="ord">
        <pc:chgData name="Smith, Matthew" userId="f36304fa-71a8-4a8f-8e23-ab98e2798822" providerId="ADAL" clId="{868268EF-2291-4959-9EC4-B915E7547217}" dt="2023-12-05T13:45:20.380" v="299"/>
        <pc:sldMkLst>
          <pc:docMk/>
          <pc:sldMk cId="1430693595" sldId="598"/>
        </pc:sldMkLst>
      </pc:sldChg>
      <pc:sldChg chg="modSp mod ord">
        <pc:chgData name="Smith, Matthew" userId="f36304fa-71a8-4a8f-8e23-ab98e2798822" providerId="ADAL" clId="{868268EF-2291-4959-9EC4-B915E7547217}" dt="2023-12-05T13:59:38.016" v="957" actId="20577"/>
        <pc:sldMkLst>
          <pc:docMk/>
          <pc:sldMk cId="2237539831" sldId="599"/>
        </pc:sldMkLst>
        <pc:spChg chg="mod">
          <ac:chgData name="Smith, Matthew" userId="f36304fa-71a8-4a8f-8e23-ab98e2798822" providerId="ADAL" clId="{868268EF-2291-4959-9EC4-B915E7547217}" dt="2023-12-05T13:59:38.016" v="957" actId="20577"/>
          <ac:spMkLst>
            <pc:docMk/>
            <pc:sldMk cId="2237539831" sldId="599"/>
            <ac:spMk id="2" creationId="{C8CE1074-796C-2AE4-AC69-525A3551B8D5}"/>
          </ac:spMkLst>
        </pc:spChg>
      </pc:sldChg>
      <pc:sldChg chg="addSp delSp modSp mod ord">
        <pc:chgData name="Smith, Matthew" userId="f36304fa-71a8-4a8f-8e23-ab98e2798822" providerId="ADAL" clId="{868268EF-2291-4959-9EC4-B915E7547217}" dt="2023-12-22T15:42:01.743" v="2157" actId="1076"/>
        <pc:sldMkLst>
          <pc:docMk/>
          <pc:sldMk cId="2752094929" sldId="600"/>
        </pc:sldMkLst>
        <pc:spChg chg="mod">
          <ac:chgData name="Smith, Matthew" userId="f36304fa-71a8-4a8f-8e23-ab98e2798822" providerId="ADAL" clId="{868268EF-2291-4959-9EC4-B915E7547217}" dt="2023-12-22T15:41:16.447" v="2152" actId="20577"/>
          <ac:spMkLst>
            <pc:docMk/>
            <pc:sldMk cId="2752094929" sldId="600"/>
            <ac:spMk id="3" creationId="{4724C8D0-E76E-B93D-A8FB-FE77324E4BC7}"/>
          </ac:spMkLst>
        </pc:spChg>
        <pc:spChg chg="add del mod">
          <ac:chgData name="Smith, Matthew" userId="f36304fa-71a8-4a8f-8e23-ab98e2798822" providerId="ADAL" clId="{868268EF-2291-4959-9EC4-B915E7547217}" dt="2023-12-22T15:41:37.993" v="2155" actId="478"/>
          <ac:spMkLst>
            <pc:docMk/>
            <pc:sldMk cId="2752094929" sldId="600"/>
            <ac:spMk id="5" creationId="{E1095484-B78C-155C-5799-05FCF054B2B7}"/>
          </ac:spMkLst>
        </pc:spChg>
        <pc:spChg chg="del">
          <ac:chgData name="Smith, Matthew" userId="f36304fa-71a8-4a8f-8e23-ab98e2798822" providerId="ADAL" clId="{868268EF-2291-4959-9EC4-B915E7547217}" dt="2023-12-22T15:41:28.043" v="2153" actId="478"/>
          <ac:spMkLst>
            <pc:docMk/>
            <pc:sldMk cId="2752094929" sldId="600"/>
            <ac:spMk id="58" creationId="{550AE20D-8ECF-9B8B-EDF5-37C6D610ECF4}"/>
          </ac:spMkLst>
        </pc:spChg>
        <pc:picChg chg="add mod">
          <ac:chgData name="Smith, Matthew" userId="f36304fa-71a8-4a8f-8e23-ab98e2798822" providerId="ADAL" clId="{868268EF-2291-4959-9EC4-B915E7547217}" dt="2023-12-22T15:42:01.743" v="2157" actId="1076"/>
          <ac:picMkLst>
            <pc:docMk/>
            <pc:sldMk cId="2752094929" sldId="600"/>
            <ac:picMk id="6" creationId="{D40E14B6-FF4E-F44A-D32E-703CB81719D4}"/>
          </ac:picMkLst>
        </pc:picChg>
      </pc:sldChg>
      <pc:sldChg chg="del ord">
        <pc:chgData name="Smith, Matthew" userId="f36304fa-71a8-4a8f-8e23-ab98e2798822" providerId="ADAL" clId="{868268EF-2291-4959-9EC4-B915E7547217}" dt="2023-12-22T16:09:52.870" v="2342" actId="47"/>
        <pc:sldMkLst>
          <pc:docMk/>
          <pc:sldMk cId="1154505824" sldId="602"/>
        </pc:sldMkLst>
      </pc:sldChg>
      <pc:sldChg chg="ord">
        <pc:chgData name="Smith, Matthew" userId="f36304fa-71a8-4a8f-8e23-ab98e2798822" providerId="ADAL" clId="{868268EF-2291-4959-9EC4-B915E7547217}" dt="2023-12-05T13:46:48.705" v="329"/>
        <pc:sldMkLst>
          <pc:docMk/>
          <pc:sldMk cId="1894644923" sldId="603"/>
        </pc:sldMkLst>
      </pc:sldChg>
      <pc:sldChg chg="modSp mod">
        <pc:chgData name="Smith, Matthew" userId="f36304fa-71a8-4a8f-8e23-ab98e2798822" providerId="ADAL" clId="{868268EF-2291-4959-9EC4-B915E7547217}" dt="2023-12-22T18:23:13.066" v="3168" actId="20577"/>
        <pc:sldMkLst>
          <pc:docMk/>
          <pc:sldMk cId="3878691245" sldId="609"/>
        </pc:sldMkLst>
        <pc:spChg chg="mod">
          <ac:chgData name="Smith, Matthew" userId="f36304fa-71a8-4a8f-8e23-ab98e2798822" providerId="ADAL" clId="{868268EF-2291-4959-9EC4-B915E7547217}" dt="2023-12-22T18:23:13.066" v="3168" actId="20577"/>
          <ac:spMkLst>
            <pc:docMk/>
            <pc:sldMk cId="3878691245" sldId="609"/>
            <ac:spMk id="3" creationId="{95292D17-DA0B-C16D-C4AC-B610FD2E7A2C}"/>
          </ac:spMkLst>
        </pc:spChg>
      </pc:sldChg>
      <pc:sldChg chg="delSp modSp mod">
        <pc:chgData name="Smith, Matthew" userId="f36304fa-71a8-4a8f-8e23-ab98e2798822" providerId="ADAL" clId="{868268EF-2291-4959-9EC4-B915E7547217}" dt="2023-12-22T18:32:57.596" v="3218" actId="120"/>
        <pc:sldMkLst>
          <pc:docMk/>
          <pc:sldMk cId="2657502708" sldId="610"/>
        </pc:sldMkLst>
        <pc:spChg chg="mod">
          <ac:chgData name="Smith, Matthew" userId="f36304fa-71a8-4a8f-8e23-ab98e2798822" providerId="ADAL" clId="{868268EF-2291-4959-9EC4-B915E7547217}" dt="2023-12-22T18:32:57.596" v="3218" actId="120"/>
          <ac:spMkLst>
            <pc:docMk/>
            <pc:sldMk cId="2657502708" sldId="610"/>
            <ac:spMk id="2" creationId="{D9F94A58-2DE0-8F0C-3A04-6CB5EC5A2D4F}"/>
          </ac:spMkLst>
        </pc:spChg>
        <pc:spChg chg="del">
          <ac:chgData name="Smith, Matthew" userId="f36304fa-71a8-4a8f-8e23-ab98e2798822" providerId="ADAL" clId="{868268EF-2291-4959-9EC4-B915E7547217}" dt="2023-12-22T18:29:57.334" v="3194" actId="21"/>
          <ac:spMkLst>
            <pc:docMk/>
            <pc:sldMk cId="2657502708" sldId="610"/>
            <ac:spMk id="5" creationId="{7DAE1FD5-C248-69F9-6081-5FD84D284F44}"/>
          </ac:spMkLst>
        </pc:spChg>
        <pc:spChg chg="del">
          <ac:chgData name="Smith, Matthew" userId="f36304fa-71a8-4a8f-8e23-ab98e2798822" providerId="ADAL" clId="{868268EF-2291-4959-9EC4-B915E7547217}" dt="2023-12-22T16:10:09.837" v="2343" actId="478"/>
          <ac:spMkLst>
            <pc:docMk/>
            <pc:sldMk cId="2657502708" sldId="610"/>
            <ac:spMk id="7" creationId="{830D8256-6072-C552-3EDE-08D418EF50E8}"/>
          </ac:spMkLst>
        </pc:spChg>
      </pc:sldChg>
      <pc:sldChg chg="delSp modSp mod">
        <pc:chgData name="Smith, Matthew" userId="f36304fa-71a8-4a8f-8e23-ab98e2798822" providerId="ADAL" clId="{868268EF-2291-4959-9EC4-B915E7547217}" dt="2023-12-22T18:32:51.918" v="3217" actId="1076"/>
        <pc:sldMkLst>
          <pc:docMk/>
          <pc:sldMk cId="3441256658" sldId="611"/>
        </pc:sldMkLst>
        <pc:spChg chg="mod">
          <ac:chgData name="Smith, Matthew" userId="f36304fa-71a8-4a8f-8e23-ab98e2798822" providerId="ADAL" clId="{868268EF-2291-4959-9EC4-B915E7547217}" dt="2023-12-22T18:32:50.993" v="3216" actId="120"/>
          <ac:spMkLst>
            <pc:docMk/>
            <pc:sldMk cId="3441256658" sldId="611"/>
            <ac:spMk id="2" creationId="{D9F94A58-2DE0-8F0C-3A04-6CB5EC5A2D4F}"/>
          </ac:spMkLst>
        </pc:spChg>
        <pc:spChg chg="mod">
          <ac:chgData name="Smith, Matthew" userId="f36304fa-71a8-4a8f-8e23-ab98e2798822" providerId="ADAL" clId="{868268EF-2291-4959-9EC4-B915E7547217}" dt="2023-12-22T18:32:51.918" v="3217" actId="1076"/>
          <ac:spMkLst>
            <pc:docMk/>
            <pc:sldMk cId="3441256658" sldId="611"/>
            <ac:spMk id="3" creationId="{08D5CC5D-D8EE-B9A4-7BBE-F90A9FD8724F}"/>
          </ac:spMkLst>
        </pc:spChg>
        <pc:spChg chg="del">
          <ac:chgData name="Smith, Matthew" userId="f36304fa-71a8-4a8f-8e23-ab98e2798822" providerId="ADAL" clId="{868268EF-2291-4959-9EC4-B915E7547217}" dt="2023-12-22T18:30:10.016" v="3195" actId="21"/>
          <ac:spMkLst>
            <pc:docMk/>
            <pc:sldMk cId="3441256658" sldId="611"/>
            <ac:spMk id="4" creationId="{A96D52A1-697A-9E54-A1B9-ABFD2A8C9FE1}"/>
          </ac:spMkLst>
        </pc:spChg>
        <pc:spChg chg="del">
          <ac:chgData name="Smith, Matthew" userId="f36304fa-71a8-4a8f-8e23-ab98e2798822" providerId="ADAL" clId="{868268EF-2291-4959-9EC4-B915E7547217}" dt="2023-12-22T16:10:22.748" v="2344" actId="478"/>
          <ac:spMkLst>
            <pc:docMk/>
            <pc:sldMk cId="3441256658" sldId="611"/>
            <ac:spMk id="8" creationId="{F88FFE96-9997-330E-6333-FFBA0E5BCE13}"/>
          </ac:spMkLst>
        </pc:spChg>
      </pc:sldChg>
      <pc:sldChg chg="delSp modSp mod">
        <pc:chgData name="Smith, Matthew" userId="f36304fa-71a8-4a8f-8e23-ab98e2798822" providerId="ADAL" clId="{868268EF-2291-4959-9EC4-B915E7547217}" dt="2023-12-22T18:32:37.166" v="3214" actId="14100"/>
        <pc:sldMkLst>
          <pc:docMk/>
          <pc:sldMk cId="1902785577" sldId="612"/>
        </pc:sldMkLst>
        <pc:spChg chg="mod">
          <ac:chgData name="Smith, Matthew" userId="f36304fa-71a8-4a8f-8e23-ab98e2798822" providerId="ADAL" clId="{868268EF-2291-4959-9EC4-B915E7547217}" dt="2023-12-22T18:32:37.166" v="3214" actId="14100"/>
          <ac:spMkLst>
            <pc:docMk/>
            <pc:sldMk cId="1902785577" sldId="612"/>
            <ac:spMk id="2" creationId="{D9F94A58-2DE0-8F0C-3A04-6CB5EC5A2D4F}"/>
          </ac:spMkLst>
        </pc:spChg>
        <pc:spChg chg="del">
          <ac:chgData name="Smith, Matthew" userId="f36304fa-71a8-4a8f-8e23-ab98e2798822" providerId="ADAL" clId="{868268EF-2291-4959-9EC4-B915E7547217}" dt="2023-12-22T18:30:36.362" v="3196" actId="478"/>
          <ac:spMkLst>
            <pc:docMk/>
            <pc:sldMk cId="1902785577" sldId="612"/>
            <ac:spMk id="4" creationId="{2A07164E-4C3A-C4C2-9713-DC131D7D1D9B}"/>
          </ac:spMkLst>
        </pc:spChg>
        <pc:spChg chg="del">
          <ac:chgData name="Smith, Matthew" userId="f36304fa-71a8-4a8f-8e23-ab98e2798822" providerId="ADAL" clId="{868268EF-2291-4959-9EC4-B915E7547217}" dt="2023-12-22T16:10:31.079" v="2345" actId="478"/>
          <ac:spMkLst>
            <pc:docMk/>
            <pc:sldMk cId="1902785577" sldId="612"/>
            <ac:spMk id="5" creationId="{C1340C68-83D6-8874-9AF0-A2D26AE5EF67}"/>
          </ac:spMkLst>
        </pc:spChg>
      </pc:sldChg>
      <pc:sldChg chg="delSp modSp mod">
        <pc:chgData name="Smith, Matthew" userId="f36304fa-71a8-4a8f-8e23-ab98e2798822" providerId="ADAL" clId="{868268EF-2291-4959-9EC4-B915E7547217}" dt="2023-12-22T18:32:43.698" v="3215" actId="14100"/>
        <pc:sldMkLst>
          <pc:docMk/>
          <pc:sldMk cId="1197877630" sldId="613"/>
        </pc:sldMkLst>
        <pc:spChg chg="mod">
          <ac:chgData name="Smith, Matthew" userId="f36304fa-71a8-4a8f-8e23-ab98e2798822" providerId="ADAL" clId="{868268EF-2291-4959-9EC4-B915E7547217}" dt="2023-12-22T18:32:43.698" v="3215" actId="14100"/>
          <ac:spMkLst>
            <pc:docMk/>
            <pc:sldMk cId="1197877630" sldId="613"/>
            <ac:spMk id="2" creationId="{D9F94A58-2DE0-8F0C-3A04-6CB5EC5A2D4F}"/>
          </ac:spMkLst>
        </pc:spChg>
        <pc:spChg chg="del">
          <ac:chgData name="Smith, Matthew" userId="f36304fa-71a8-4a8f-8e23-ab98e2798822" providerId="ADAL" clId="{868268EF-2291-4959-9EC4-B915E7547217}" dt="2023-12-22T18:30:44.811" v="3197" actId="478"/>
          <ac:spMkLst>
            <pc:docMk/>
            <pc:sldMk cId="1197877630" sldId="613"/>
            <ac:spMk id="4" creationId="{D7079F7D-5DC5-3135-3EF1-8B59E693E42C}"/>
          </ac:spMkLst>
        </pc:spChg>
        <pc:spChg chg="del">
          <ac:chgData name="Smith, Matthew" userId="f36304fa-71a8-4a8f-8e23-ab98e2798822" providerId="ADAL" clId="{868268EF-2291-4959-9EC4-B915E7547217}" dt="2023-12-22T16:10:36.846" v="2346" actId="478"/>
          <ac:spMkLst>
            <pc:docMk/>
            <pc:sldMk cId="1197877630" sldId="613"/>
            <ac:spMk id="8" creationId="{A1A21C5F-807E-57B5-FBD8-156101054B57}"/>
          </ac:spMkLst>
        </pc:spChg>
      </pc:sldChg>
      <pc:sldChg chg="ord">
        <pc:chgData name="Smith, Matthew" userId="f36304fa-71a8-4a8f-8e23-ab98e2798822" providerId="ADAL" clId="{868268EF-2291-4959-9EC4-B915E7547217}" dt="2023-12-05T13:45:00.754" v="297"/>
        <pc:sldMkLst>
          <pc:docMk/>
          <pc:sldMk cId="967591603" sldId="616"/>
        </pc:sldMkLst>
      </pc:sldChg>
      <pc:sldChg chg="ord">
        <pc:chgData name="Smith, Matthew" userId="f36304fa-71a8-4a8f-8e23-ab98e2798822" providerId="ADAL" clId="{868268EF-2291-4959-9EC4-B915E7547217}" dt="2023-12-05T13:45:24.578" v="301"/>
        <pc:sldMkLst>
          <pc:docMk/>
          <pc:sldMk cId="3883287281" sldId="617"/>
        </pc:sldMkLst>
      </pc:sldChg>
      <pc:sldChg chg="ord">
        <pc:chgData name="Smith, Matthew" userId="f36304fa-71a8-4a8f-8e23-ab98e2798822" providerId="ADAL" clId="{868268EF-2291-4959-9EC4-B915E7547217}" dt="2023-12-05T13:45:27.563" v="303"/>
        <pc:sldMkLst>
          <pc:docMk/>
          <pc:sldMk cId="3069708588" sldId="619"/>
        </pc:sldMkLst>
      </pc:sldChg>
      <pc:sldChg chg="ord">
        <pc:chgData name="Smith, Matthew" userId="f36304fa-71a8-4a8f-8e23-ab98e2798822" providerId="ADAL" clId="{868268EF-2291-4959-9EC4-B915E7547217}" dt="2023-12-05T13:45:30.740" v="305"/>
        <pc:sldMkLst>
          <pc:docMk/>
          <pc:sldMk cId="1884635969" sldId="620"/>
        </pc:sldMkLst>
      </pc:sldChg>
      <pc:sldChg chg="ord">
        <pc:chgData name="Smith, Matthew" userId="f36304fa-71a8-4a8f-8e23-ab98e2798822" providerId="ADAL" clId="{868268EF-2291-4959-9EC4-B915E7547217}" dt="2023-12-05T13:46:51.149" v="331"/>
        <pc:sldMkLst>
          <pc:docMk/>
          <pc:sldMk cId="3252969354" sldId="621"/>
        </pc:sldMkLst>
      </pc:sldChg>
      <pc:sldChg chg="del">
        <pc:chgData name="Smith, Matthew" userId="f36304fa-71a8-4a8f-8e23-ab98e2798822" providerId="ADAL" clId="{868268EF-2291-4959-9EC4-B915E7547217}" dt="2023-12-05T13:58:53.568" v="935" actId="47"/>
        <pc:sldMkLst>
          <pc:docMk/>
          <pc:sldMk cId="1386018942" sldId="622"/>
        </pc:sldMkLst>
      </pc:sldChg>
      <pc:sldChg chg="del ord">
        <pc:chgData name="Smith, Matthew" userId="f36304fa-71a8-4a8f-8e23-ab98e2798822" providerId="ADAL" clId="{868268EF-2291-4959-9EC4-B915E7547217}" dt="2023-12-22T18:24:41.272" v="3172" actId="47"/>
        <pc:sldMkLst>
          <pc:docMk/>
          <pc:sldMk cId="3142952283" sldId="649"/>
        </pc:sldMkLst>
      </pc:sldChg>
      <pc:sldChg chg="modSp del modNotes">
        <pc:chgData name="Smith, Matthew" userId="f36304fa-71a8-4a8f-8e23-ab98e2798822" providerId="ADAL" clId="{868268EF-2291-4959-9EC4-B915E7547217}" dt="2023-12-22T16:42:38.599" v="3002" actId="2696"/>
        <pc:sldMkLst>
          <pc:docMk/>
          <pc:sldMk cId="3670342597" sldId="651"/>
        </pc:sldMkLst>
        <pc:graphicFrameChg chg="mod">
          <ac:chgData name="Smith, Matthew" userId="f36304fa-71a8-4a8f-8e23-ab98e2798822" providerId="ADAL" clId="{868268EF-2291-4959-9EC4-B915E7547217}" dt="2023-12-22T15:43:56.323" v="2158"/>
          <ac:graphicFrameMkLst>
            <pc:docMk/>
            <pc:sldMk cId="3670342597" sldId="651"/>
            <ac:graphicFrameMk id="6" creationId="{CBC1FC3F-815C-43BB-A812-7462A5143BB5}"/>
          </ac:graphicFrameMkLst>
        </pc:graphicFrameChg>
      </pc:sldChg>
      <pc:sldChg chg="add del">
        <pc:chgData name="Smith, Matthew" userId="f36304fa-71a8-4a8f-8e23-ab98e2798822" providerId="ADAL" clId="{868268EF-2291-4959-9EC4-B915E7547217}" dt="2023-12-22T16:43:41.673" v="3004"/>
        <pc:sldMkLst>
          <pc:docMk/>
          <pc:sldMk cId="3705473283" sldId="651"/>
        </pc:sldMkLst>
      </pc:sldChg>
      <pc:sldChg chg="del ord modNotes">
        <pc:chgData name="Smith, Matthew" userId="f36304fa-71a8-4a8f-8e23-ab98e2798822" providerId="ADAL" clId="{868268EF-2291-4959-9EC4-B915E7547217}" dt="2023-12-05T15:12:53.705" v="1199" actId="47"/>
        <pc:sldMkLst>
          <pc:docMk/>
          <pc:sldMk cId="2645975805" sldId="653"/>
        </pc:sldMkLst>
      </pc:sldChg>
      <pc:sldChg chg="addSp delSp modSp mod ord">
        <pc:chgData name="Smith, Matthew" userId="f36304fa-71a8-4a8f-8e23-ab98e2798822" providerId="ADAL" clId="{868268EF-2291-4959-9EC4-B915E7547217}" dt="2023-12-22T18:36:46.374" v="3325" actId="20577"/>
        <pc:sldMkLst>
          <pc:docMk/>
          <pc:sldMk cId="920107954" sldId="654"/>
        </pc:sldMkLst>
        <pc:spChg chg="mod">
          <ac:chgData name="Smith, Matthew" userId="f36304fa-71a8-4a8f-8e23-ab98e2798822" providerId="ADAL" clId="{868268EF-2291-4959-9EC4-B915E7547217}" dt="2023-12-22T18:34:00.668" v="3244" actId="5793"/>
          <ac:spMkLst>
            <pc:docMk/>
            <pc:sldMk cId="920107954" sldId="654"/>
            <ac:spMk id="2" creationId="{C1B0D7C3-04EB-DFEB-55E2-3C4058651FF7}"/>
          </ac:spMkLst>
        </pc:spChg>
        <pc:spChg chg="mod">
          <ac:chgData name="Smith, Matthew" userId="f36304fa-71a8-4a8f-8e23-ab98e2798822" providerId="ADAL" clId="{868268EF-2291-4959-9EC4-B915E7547217}" dt="2023-12-22T18:36:46.374" v="3325" actId="20577"/>
          <ac:spMkLst>
            <pc:docMk/>
            <pc:sldMk cId="920107954" sldId="654"/>
            <ac:spMk id="3" creationId="{95292D17-DA0B-C16D-C4AC-B610FD2E7A2C}"/>
          </ac:spMkLst>
        </pc:spChg>
        <pc:spChg chg="add del mod">
          <ac:chgData name="Smith, Matthew" userId="f36304fa-71a8-4a8f-8e23-ab98e2798822" providerId="ADAL" clId="{868268EF-2291-4959-9EC4-B915E7547217}" dt="2023-12-22T18:36:09.252" v="3320" actId="478"/>
          <ac:spMkLst>
            <pc:docMk/>
            <pc:sldMk cId="920107954" sldId="654"/>
            <ac:spMk id="6" creationId="{97402604-2E1A-F1B3-8091-4BFDA8D55169}"/>
          </ac:spMkLst>
        </pc:spChg>
        <pc:picChg chg="add mod">
          <ac:chgData name="Smith, Matthew" userId="f36304fa-71a8-4a8f-8e23-ab98e2798822" providerId="ADAL" clId="{868268EF-2291-4959-9EC4-B915E7547217}" dt="2023-12-22T18:36:20.736" v="3322" actId="1076"/>
          <ac:picMkLst>
            <pc:docMk/>
            <pc:sldMk cId="920107954" sldId="654"/>
            <ac:picMk id="5" creationId="{843AFD32-7D69-CFE5-57F0-3BF97825C435}"/>
          </ac:picMkLst>
        </pc:picChg>
        <pc:picChg chg="add mod">
          <ac:chgData name="Smith, Matthew" userId="f36304fa-71a8-4a8f-8e23-ab98e2798822" providerId="ADAL" clId="{868268EF-2291-4959-9EC4-B915E7547217}" dt="2023-12-22T18:36:34.891" v="3324" actId="1076"/>
          <ac:picMkLst>
            <pc:docMk/>
            <pc:sldMk cId="920107954" sldId="654"/>
            <ac:picMk id="7" creationId="{22C77532-8354-57B5-5BEB-8080A3A484FB}"/>
          </ac:picMkLst>
        </pc:picChg>
      </pc:sldChg>
      <pc:sldChg chg="del">
        <pc:chgData name="Smith, Matthew" userId="f36304fa-71a8-4a8f-8e23-ab98e2798822" providerId="ADAL" clId="{868268EF-2291-4959-9EC4-B915E7547217}" dt="2023-12-05T14:13:00.717" v="1082" actId="47"/>
        <pc:sldMkLst>
          <pc:docMk/>
          <pc:sldMk cId="18915209" sldId="655"/>
        </pc:sldMkLst>
      </pc:sldChg>
      <pc:sldChg chg="modSp del mod">
        <pc:chgData name="Smith, Matthew" userId="f36304fa-71a8-4a8f-8e23-ab98e2798822" providerId="ADAL" clId="{868268EF-2291-4959-9EC4-B915E7547217}" dt="2023-12-22T18:28:09.587" v="3191" actId="47"/>
        <pc:sldMkLst>
          <pc:docMk/>
          <pc:sldMk cId="1075550943" sldId="656"/>
        </pc:sldMkLst>
        <pc:spChg chg="mod">
          <ac:chgData name="Smith, Matthew" userId="f36304fa-71a8-4a8f-8e23-ab98e2798822" providerId="ADAL" clId="{868268EF-2291-4959-9EC4-B915E7547217}" dt="2023-12-22T16:14:52.349" v="2454" actId="20577"/>
          <ac:spMkLst>
            <pc:docMk/>
            <pc:sldMk cId="1075550943" sldId="656"/>
            <ac:spMk id="3" creationId="{95292D17-DA0B-C16D-C4AC-B610FD2E7A2C}"/>
          </ac:spMkLst>
        </pc:spChg>
      </pc:sldChg>
      <pc:sldChg chg="modSp del mod ord">
        <pc:chgData name="Smith, Matthew" userId="f36304fa-71a8-4a8f-8e23-ab98e2798822" providerId="ADAL" clId="{868268EF-2291-4959-9EC4-B915E7547217}" dt="2023-12-22T18:24:59.701" v="3173" actId="47"/>
        <pc:sldMkLst>
          <pc:docMk/>
          <pc:sldMk cId="2677265852" sldId="658"/>
        </pc:sldMkLst>
        <pc:spChg chg="mod">
          <ac:chgData name="Smith, Matthew" userId="f36304fa-71a8-4a8f-8e23-ab98e2798822" providerId="ADAL" clId="{868268EF-2291-4959-9EC4-B915E7547217}" dt="2023-12-05T15:10:53.424" v="1196" actId="20577"/>
          <ac:spMkLst>
            <pc:docMk/>
            <pc:sldMk cId="2677265852" sldId="658"/>
            <ac:spMk id="3" creationId="{719950FD-451B-9DDA-87D6-D564621AB869}"/>
          </ac:spMkLst>
        </pc:spChg>
      </pc:sldChg>
      <pc:sldChg chg="addSp delSp modSp add del mod ord setBg">
        <pc:chgData name="Smith, Matthew" userId="f36304fa-71a8-4a8f-8e23-ab98e2798822" providerId="ADAL" clId="{868268EF-2291-4959-9EC4-B915E7547217}" dt="2023-12-22T18:24:17.792" v="3171" actId="47"/>
        <pc:sldMkLst>
          <pc:docMk/>
          <pc:sldMk cId="428141695" sldId="659"/>
        </pc:sldMkLst>
        <pc:spChg chg="mod">
          <ac:chgData name="Smith, Matthew" userId="f36304fa-71a8-4a8f-8e23-ab98e2798822" providerId="ADAL" clId="{868268EF-2291-4959-9EC4-B915E7547217}" dt="2023-12-05T14:12:11.153" v="1080" actId="26606"/>
          <ac:spMkLst>
            <pc:docMk/>
            <pc:sldMk cId="428141695" sldId="659"/>
            <ac:spMk id="2" creationId="{C1B0D7C3-04EB-DFEB-55E2-3C4058651FF7}"/>
          </ac:spMkLst>
        </pc:spChg>
        <pc:spChg chg="add del mod">
          <ac:chgData name="Smith, Matthew" userId="f36304fa-71a8-4a8f-8e23-ab98e2798822" providerId="ADAL" clId="{868268EF-2291-4959-9EC4-B915E7547217}" dt="2023-12-05T14:12:00.521" v="1077" actId="478"/>
          <ac:spMkLst>
            <pc:docMk/>
            <pc:sldMk cId="428141695" sldId="659"/>
            <ac:spMk id="3" creationId="{95292D17-DA0B-C16D-C4AC-B610FD2E7A2C}"/>
          </ac:spMkLst>
        </pc:spChg>
        <pc:spChg chg="add del mod">
          <ac:chgData name="Smith, Matthew" userId="f36304fa-71a8-4a8f-8e23-ab98e2798822" providerId="ADAL" clId="{868268EF-2291-4959-9EC4-B915E7547217}" dt="2023-12-05T14:11:41.410" v="1055"/>
          <ac:spMkLst>
            <pc:docMk/>
            <pc:sldMk cId="428141695" sldId="659"/>
            <ac:spMk id="4" creationId="{C66A076D-FE83-25A7-0072-D906FAC551FA}"/>
          </ac:spMkLst>
        </pc:spChg>
        <pc:spChg chg="add del">
          <ac:chgData name="Smith, Matthew" userId="f36304fa-71a8-4a8f-8e23-ab98e2798822" providerId="ADAL" clId="{868268EF-2291-4959-9EC4-B915E7547217}" dt="2023-12-05T14:12:11.149" v="1079" actId="26606"/>
          <ac:spMkLst>
            <pc:docMk/>
            <pc:sldMk cId="428141695" sldId="659"/>
            <ac:spMk id="10" creationId="{D4771268-CB57-404A-9271-370EB28F6090}"/>
          </ac:spMkLst>
        </pc:spChg>
        <pc:spChg chg="add">
          <ac:chgData name="Smith, Matthew" userId="f36304fa-71a8-4a8f-8e23-ab98e2798822" providerId="ADAL" clId="{868268EF-2291-4959-9EC4-B915E7547217}" dt="2023-12-05T14:12:11.153" v="1080" actId="26606"/>
          <ac:spMkLst>
            <pc:docMk/>
            <pc:sldMk cId="428141695" sldId="659"/>
            <ac:spMk id="12" creationId="{A4AC5506-6312-4701-8D3C-40187889A947}"/>
          </ac:spMkLst>
        </pc:spChg>
        <pc:picChg chg="add mod">
          <ac:chgData name="Smith, Matthew" userId="f36304fa-71a8-4a8f-8e23-ab98e2798822" providerId="ADAL" clId="{868268EF-2291-4959-9EC4-B915E7547217}" dt="2023-12-05T14:12:11.153" v="1080" actId="26606"/>
          <ac:picMkLst>
            <pc:docMk/>
            <pc:sldMk cId="428141695" sldId="659"/>
            <ac:picMk id="5" creationId="{9B693FD5-D886-AD8D-BF48-4F8CB50FA7FE}"/>
          </ac:picMkLst>
        </pc:picChg>
      </pc:sldChg>
      <pc:sldChg chg="del">
        <pc:chgData name="Smith, Matthew" userId="f36304fa-71a8-4a8f-8e23-ab98e2798822" providerId="ADAL" clId="{868268EF-2291-4959-9EC4-B915E7547217}" dt="2023-12-05T14:09:32.390" v="1011" actId="47"/>
        <pc:sldMkLst>
          <pc:docMk/>
          <pc:sldMk cId="2989500149" sldId="659"/>
        </pc:sldMkLst>
      </pc:sldChg>
      <pc:sldChg chg="new del">
        <pc:chgData name="Smith, Matthew" userId="f36304fa-71a8-4a8f-8e23-ab98e2798822" providerId="ADAL" clId="{868268EF-2291-4959-9EC4-B915E7547217}" dt="2023-12-22T15:11:32.098" v="1209" actId="680"/>
        <pc:sldMkLst>
          <pc:docMk/>
          <pc:sldMk cId="1130834060" sldId="660"/>
        </pc:sldMkLst>
      </pc:sldChg>
      <pc:sldChg chg="addSp delSp modSp new mod ord setBg addAnim delAnim">
        <pc:chgData name="Smith, Matthew" userId="f36304fa-71a8-4a8f-8e23-ab98e2798822" providerId="ADAL" clId="{868268EF-2291-4959-9EC4-B915E7547217}" dt="2023-12-22T18:27:24.390" v="3190"/>
        <pc:sldMkLst>
          <pc:docMk/>
          <pc:sldMk cId="1412107114" sldId="660"/>
        </pc:sldMkLst>
        <pc:spChg chg="mod">
          <ac:chgData name="Smith, Matthew" userId="f36304fa-71a8-4a8f-8e23-ab98e2798822" providerId="ADAL" clId="{868268EF-2291-4959-9EC4-B915E7547217}" dt="2023-12-22T16:54:02.533" v="3153" actId="207"/>
          <ac:spMkLst>
            <pc:docMk/>
            <pc:sldMk cId="1412107114" sldId="660"/>
            <ac:spMk id="2" creationId="{646E284B-A934-3D2B-FA84-B54132BA6F54}"/>
          </ac:spMkLst>
        </pc:spChg>
        <pc:spChg chg="mod ord">
          <ac:chgData name="Smith, Matthew" userId="f36304fa-71a8-4a8f-8e23-ab98e2798822" providerId="ADAL" clId="{868268EF-2291-4959-9EC4-B915E7547217}" dt="2023-12-22T16:53:56.778" v="3152" actId="207"/>
          <ac:spMkLst>
            <pc:docMk/>
            <pc:sldMk cId="1412107114" sldId="660"/>
            <ac:spMk id="3" creationId="{F96C955C-60F8-467B-273C-271BD294BAFA}"/>
          </ac:spMkLst>
        </pc:spChg>
        <pc:spChg chg="add del">
          <ac:chgData name="Smith, Matthew" userId="f36304fa-71a8-4a8f-8e23-ab98e2798822" providerId="ADAL" clId="{868268EF-2291-4959-9EC4-B915E7547217}" dt="2023-12-22T16:53:43.695" v="3151" actId="26606"/>
          <ac:spMkLst>
            <pc:docMk/>
            <pc:sldMk cId="1412107114" sldId="660"/>
            <ac:spMk id="9" creationId="{F0A604E4-7307-451C-93BE-F1F7E1BF3BF8}"/>
          </ac:spMkLst>
        </pc:spChg>
        <pc:spChg chg="add del">
          <ac:chgData name="Smith, Matthew" userId="f36304fa-71a8-4a8f-8e23-ab98e2798822" providerId="ADAL" clId="{868268EF-2291-4959-9EC4-B915E7547217}" dt="2023-12-22T16:53:43.695" v="3151" actId="26606"/>
          <ac:spMkLst>
            <pc:docMk/>
            <pc:sldMk cId="1412107114" sldId="660"/>
            <ac:spMk id="11" creationId="{F7F3A0AA-35E5-4085-942B-737839030604}"/>
          </ac:spMkLst>
        </pc:spChg>
        <pc:spChg chg="add del">
          <ac:chgData name="Smith, Matthew" userId="f36304fa-71a8-4a8f-8e23-ab98e2798822" providerId="ADAL" clId="{868268EF-2291-4959-9EC4-B915E7547217}" dt="2023-12-22T16:53:43.695" v="3151" actId="26606"/>
          <ac:spMkLst>
            <pc:docMk/>
            <pc:sldMk cId="1412107114" sldId="660"/>
            <ac:spMk id="13" creationId="{402F5C38-C747-4173-ABBF-656E39E82130}"/>
          </ac:spMkLst>
        </pc:spChg>
        <pc:spChg chg="add del">
          <ac:chgData name="Smith, Matthew" userId="f36304fa-71a8-4a8f-8e23-ab98e2798822" providerId="ADAL" clId="{868268EF-2291-4959-9EC4-B915E7547217}" dt="2023-12-22T16:53:43.695" v="3151" actId="26606"/>
          <ac:spMkLst>
            <pc:docMk/>
            <pc:sldMk cId="1412107114" sldId="660"/>
            <ac:spMk id="15" creationId="{E37EECFC-A684-4391-AE85-4CDAF5565F61}"/>
          </ac:spMkLst>
        </pc:spChg>
        <pc:spChg chg="add del">
          <ac:chgData name="Smith, Matthew" userId="f36304fa-71a8-4a8f-8e23-ab98e2798822" providerId="ADAL" clId="{868268EF-2291-4959-9EC4-B915E7547217}" dt="2023-12-22T16:52:59.273" v="3134" actId="26606"/>
          <ac:spMkLst>
            <pc:docMk/>
            <pc:sldMk cId="1412107114" sldId="660"/>
            <ac:spMk id="20" creationId="{5E395AE0-8789-FAD6-A987-32E65C185100}"/>
          </ac:spMkLst>
        </pc:spChg>
        <pc:spChg chg="add del">
          <ac:chgData name="Smith, Matthew" userId="f36304fa-71a8-4a8f-8e23-ab98e2798822" providerId="ADAL" clId="{868268EF-2291-4959-9EC4-B915E7547217}" dt="2023-12-22T16:53:02.347" v="3136" actId="26606"/>
          <ac:spMkLst>
            <pc:docMk/>
            <pc:sldMk cId="1412107114" sldId="660"/>
            <ac:spMk id="24" creationId="{BCED4D40-4B67-4331-AC48-79B82B4A47D8}"/>
          </ac:spMkLst>
        </pc:spChg>
        <pc:spChg chg="add del">
          <ac:chgData name="Smith, Matthew" userId="f36304fa-71a8-4a8f-8e23-ab98e2798822" providerId="ADAL" clId="{868268EF-2291-4959-9EC4-B915E7547217}" dt="2023-12-22T16:53:02.347" v="3136" actId="26606"/>
          <ac:spMkLst>
            <pc:docMk/>
            <pc:sldMk cId="1412107114" sldId="660"/>
            <ac:spMk id="25" creationId="{670CEDEF-4F34-412E-84EE-329C1E936AF5}"/>
          </ac:spMkLst>
        </pc:spChg>
        <pc:spChg chg="add del">
          <ac:chgData name="Smith, Matthew" userId="f36304fa-71a8-4a8f-8e23-ab98e2798822" providerId="ADAL" clId="{868268EF-2291-4959-9EC4-B915E7547217}" dt="2023-12-22T16:53:06.084" v="3138" actId="26606"/>
          <ac:spMkLst>
            <pc:docMk/>
            <pc:sldMk cId="1412107114" sldId="660"/>
            <ac:spMk id="29" creationId="{23D09407-53BC-485E-B4CE-BC5E4FC4B25B}"/>
          </ac:spMkLst>
        </pc:spChg>
        <pc:spChg chg="add del">
          <ac:chgData name="Smith, Matthew" userId="f36304fa-71a8-4a8f-8e23-ab98e2798822" providerId="ADAL" clId="{868268EF-2291-4959-9EC4-B915E7547217}" dt="2023-12-22T16:53:06.084" v="3138" actId="26606"/>
          <ac:spMkLst>
            <pc:docMk/>
            <pc:sldMk cId="1412107114" sldId="660"/>
            <ac:spMk id="35" creationId="{921DB988-49FC-4608-B0A2-E2F3A4019041}"/>
          </ac:spMkLst>
        </pc:spChg>
        <pc:spChg chg="add del">
          <ac:chgData name="Smith, Matthew" userId="f36304fa-71a8-4a8f-8e23-ab98e2798822" providerId="ADAL" clId="{868268EF-2291-4959-9EC4-B915E7547217}" dt="2023-12-22T16:53:15.453" v="3142" actId="26606"/>
          <ac:spMkLst>
            <pc:docMk/>
            <pc:sldMk cId="1412107114" sldId="660"/>
            <ac:spMk id="39" creationId="{870A1295-61BC-4214-AA3E-D396673024D0}"/>
          </ac:spMkLst>
        </pc:spChg>
        <pc:spChg chg="add del">
          <ac:chgData name="Smith, Matthew" userId="f36304fa-71a8-4a8f-8e23-ab98e2798822" providerId="ADAL" clId="{868268EF-2291-4959-9EC4-B915E7547217}" dt="2023-12-22T16:53:29.713" v="3146" actId="26606"/>
          <ac:spMkLst>
            <pc:docMk/>
            <pc:sldMk cId="1412107114" sldId="660"/>
            <ac:spMk id="48" creationId="{19D32F93-50AC-4C46-A5DB-291C60DDB7BD}"/>
          </ac:spMkLst>
        </pc:spChg>
        <pc:spChg chg="add del">
          <ac:chgData name="Smith, Matthew" userId="f36304fa-71a8-4a8f-8e23-ab98e2798822" providerId="ADAL" clId="{868268EF-2291-4959-9EC4-B915E7547217}" dt="2023-12-22T16:53:29.713" v="3146" actId="26606"/>
          <ac:spMkLst>
            <pc:docMk/>
            <pc:sldMk cId="1412107114" sldId="660"/>
            <ac:spMk id="49" creationId="{827DC2C4-B485-428A-BF4A-472D2967F47F}"/>
          </ac:spMkLst>
        </pc:spChg>
        <pc:spChg chg="add del">
          <ac:chgData name="Smith, Matthew" userId="f36304fa-71a8-4a8f-8e23-ab98e2798822" providerId="ADAL" clId="{868268EF-2291-4959-9EC4-B915E7547217}" dt="2023-12-22T16:53:29.713" v="3146" actId="26606"/>
          <ac:spMkLst>
            <pc:docMk/>
            <pc:sldMk cId="1412107114" sldId="660"/>
            <ac:spMk id="50" creationId="{EE04B5EB-F158-4507-90DD-BD23620C7CC9}"/>
          </ac:spMkLst>
        </pc:spChg>
        <pc:spChg chg="add del">
          <ac:chgData name="Smith, Matthew" userId="f36304fa-71a8-4a8f-8e23-ab98e2798822" providerId="ADAL" clId="{868268EF-2291-4959-9EC4-B915E7547217}" dt="2023-12-22T16:53:41.895" v="3148" actId="26606"/>
          <ac:spMkLst>
            <pc:docMk/>
            <pc:sldMk cId="1412107114" sldId="660"/>
            <ac:spMk id="52" creationId="{76906711-0AFB-47DD-A4B6-4E94B38B8C91}"/>
          </ac:spMkLst>
        </pc:spChg>
        <pc:spChg chg="add del">
          <ac:chgData name="Smith, Matthew" userId="f36304fa-71a8-4a8f-8e23-ab98e2798822" providerId="ADAL" clId="{868268EF-2291-4959-9EC4-B915E7547217}" dt="2023-12-22T16:53:41.895" v="3148" actId="26606"/>
          <ac:spMkLst>
            <pc:docMk/>
            <pc:sldMk cId="1412107114" sldId="660"/>
            <ac:spMk id="53" creationId="{AA91F649-894C-41F6-A21D-3D1AC558E934}"/>
          </ac:spMkLst>
        </pc:spChg>
        <pc:spChg chg="add del">
          <ac:chgData name="Smith, Matthew" userId="f36304fa-71a8-4a8f-8e23-ab98e2798822" providerId="ADAL" clId="{868268EF-2291-4959-9EC4-B915E7547217}" dt="2023-12-22T16:53:41.895" v="3148" actId="26606"/>
          <ac:spMkLst>
            <pc:docMk/>
            <pc:sldMk cId="1412107114" sldId="660"/>
            <ac:spMk id="54" creationId="{56037404-66BD-46B5-9323-1B531319671A}"/>
          </ac:spMkLst>
        </pc:spChg>
        <pc:spChg chg="add del">
          <ac:chgData name="Smith, Matthew" userId="f36304fa-71a8-4a8f-8e23-ab98e2798822" providerId="ADAL" clId="{868268EF-2291-4959-9EC4-B915E7547217}" dt="2023-12-22T16:53:43.695" v="3150" actId="26606"/>
          <ac:spMkLst>
            <pc:docMk/>
            <pc:sldMk cId="1412107114" sldId="660"/>
            <ac:spMk id="56" creationId="{23D09407-53BC-485E-B4CE-BC5E4FC4B25B}"/>
          </ac:spMkLst>
        </pc:spChg>
        <pc:spChg chg="add del">
          <ac:chgData name="Smith, Matthew" userId="f36304fa-71a8-4a8f-8e23-ab98e2798822" providerId="ADAL" clId="{868268EF-2291-4959-9EC4-B915E7547217}" dt="2023-12-22T16:53:43.695" v="3150" actId="26606"/>
          <ac:spMkLst>
            <pc:docMk/>
            <pc:sldMk cId="1412107114" sldId="660"/>
            <ac:spMk id="57" creationId="{921DB988-49FC-4608-B0A2-E2F3A4019041}"/>
          </ac:spMkLst>
        </pc:spChg>
        <pc:spChg chg="add">
          <ac:chgData name="Smith, Matthew" userId="f36304fa-71a8-4a8f-8e23-ab98e2798822" providerId="ADAL" clId="{868268EF-2291-4959-9EC4-B915E7547217}" dt="2023-12-22T16:53:43.695" v="3151" actId="26606"/>
          <ac:spMkLst>
            <pc:docMk/>
            <pc:sldMk cId="1412107114" sldId="660"/>
            <ac:spMk id="62" creationId="{5E395AE0-8789-FAD6-A987-32E65C185100}"/>
          </ac:spMkLst>
        </pc:spChg>
        <pc:grpChg chg="add del">
          <ac:chgData name="Smith, Matthew" userId="f36304fa-71a8-4a8f-8e23-ab98e2798822" providerId="ADAL" clId="{868268EF-2291-4959-9EC4-B915E7547217}" dt="2023-12-22T16:53:06.084" v="3138" actId="26606"/>
          <ac:grpSpMkLst>
            <pc:docMk/>
            <pc:sldMk cId="1412107114" sldId="660"/>
            <ac:grpSpMk id="30" creationId="{383C2651-AE0C-4AE4-8725-E2F9414FE219}"/>
          </ac:grpSpMkLst>
        </pc:grpChg>
        <pc:grpChg chg="add del">
          <ac:chgData name="Smith, Matthew" userId="f36304fa-71a8-4a8f-8e23-ab98e2798822" providerId="ADAL" clId="{868268EF-2291-4959-9EC4-B915E7547217}" dt="2023-12-22T16:53:06.084" v="3138" actId="26606"/>
          <ac:grpSpMkLst>
            <pc:docMk/>
            <pc:sldMk cId="1412107114" sldId="660"/>
            <ac:grpSpMk id="36" creationId="{E9B930FD-8671-4C4C-ADCF-73AC1D0CD417}"/>
          </ac:grpSpMkLst>
        </pc:grpChg>
        <pc:grpChg chg="add del">
          <ac:chgData name="Smith, Matthew" userId="f36304fa-71a8-4a8f-8e23-ab98e2798822" providerId="ADAL" clId="{868268EF-2291-4959-9EC4-B915E7547217}" dt="2023-12-22T16:53:15.453" v="3142" actId="26606"/>
          <ac:grpSpMkLst>
            <pc:docMk/>
            <pc:sldMk cId="1412107114" sldId="660"/>
            <ac:grpSpMk id="40" creationId="{0B139475-2B26-4CA9-9413-DE741E49F7BB}"/>
          </ac:grpSpMkLst>
        </pc:grpChg>
        <pc:grpChg chg="add del">
          <ac:chgData name="Smith, Matthew" userId="f36304fa-71a8-4a8f-8e23-ab98e2798822" providerId="ADAL" clId="{868268EF-2291-4959-9EC4-B915E7547217}" dt="2023-12-22T16:53:43.695" v="3150" actId="26606"/>
          <ac:grpSpMkLst>
            <pc:docMk/>
            <pc:sldMk cId="1412107114" sldId="660"/>
            <ac:grpSpMk id="58" creationId="{E9B930FD-8671-4C4C-ADCF-73AC1D0CD417}"/>
          </ac:grpSpMkLst>
        </pc:grpChg>
        <pc:grpChg chg="add del">
          <ac:chgData name="Smith, Matthew" userId="f36304fa-71a8-4a8f-8e23-ab98e2798822" providerId="ADAL" clId="{868268EF-2291-4959-9EC4-B915E7547217}" dt="2023-12-22T16:53:43.695" v="3150" actId="26606"/>
          <ac:grpSpMkLst>
            <pc:docMk/>
            <pc:sldMk cId="1412107114" sldId="660"/>
            <ac:grpSpMk id="60" creationId="{383C2651-AE0C-4AE4-8725-E2F9414FE219}"/>
          </ac:grpSpMkLst>
        </pc:grpChg>
        <pc:picChg chg="add mod ord">
          <ac:chgData name="Smith, Matthew" userId="f36304fa-71a8-4a8f-8e23-ab98e2798822" providerId="ADAL" clId="{868268EF-2291-4959-9EC4-B915E7547217}" dt="2023-12-22T16:53:43.695" v="3151" actId="26606"/>
          <ac:picMkLst>
            <pc:docMk/>
            <pc:sldMk cId="1412107114" sldId="660"/>
            <ac:picMk id="4" creationId="{73777DF9-1B74-A269-CF35-3811920B8D92}"/>
          </ac:picMkLst>
        </pc:picChg>
        <pc:cxnChg chg="add del">
          <ac:chgData name="Smith, Matthew" userId="f36304fa-71a8-4a8f-8e23-ab98e2798822" providerId="ADAL" clId="{868268EF-2291-4959-9EC4-B915E7547217}" dt="2023-12-22T16:52:59.273" v="3134" actId="26606"/>
          <ac:cxnSpMkLst>
            <pc:docMk/>
            <pc:sldMk cId="1412107114" sldId="660"/>
            <ac:cxnSpMk id="22" creationId="{7667AA61-5C27-F30F-D229-06CBE5709F33}"/>
          </ac:cxnSpMkLst>
        </pc:cxnChg>
        <pc:cxnChg chg="add del">
          <ac:chgData name="Smith, Matthew" userId="f36304fa-71a8-4a8f-8e23-ab98e2798822" providerId="ADAL" clId="{868268EF-2291-4959-9EC4-B915E7547217}" dt="2023-12-22T16:53:25.980" v="3144" actId="26606"/>
          <ac:cxnSpMkLst>
            <pc:docMk/>
            <pc:sldMk cId="1412107114" sldId="660"/>
            <ac:cxnSpMk id="45" creationId="{192712F8-36FA-35DF-0CE8-4098D93322A3}"/>
          </ac:cxnSpMkLst>
        </pc:cxnChg>
        <pc:cxnChg chg="add del">
          <ac:chgData name="Smith, Matthew" userId="f36304fa-71a8-4a8f-8e23-ab98e2798822" providerId="ADAL" clId="{868268EF-2291-4959-9EC4-B915E7547217}" dt="2023-12-22T16:53:25.980" v="3144" actId="26606"/>
          <ac:cxnSpMkLst>
            <pc:docMk/>
            <pc:sldMk cId="1412107114" sldId="660"/>
            <ac:cxnSpMk id="46" creationId="{AF9469B9-6468-5B6A-E832-8D4590388432}"/>
          </ac:cxnSpMkLst>
        </pc:cxnChg>
        <pc:cxnChg chg="add">
          <ac:chgData name="Smith, Matthew" userId="f36304fa-71a8-4a8f-8e23-ab98e2798822" providerId="ADAL" clId="{868268EF-2291-4959-9EC4-B915E7547217}" dt="2023-12-22T16:53:43.695" v="3151" actId="26606"/>
          <ac:cxnSpMkLst>
            <pc:docMk/>
            <pc:sldMk cId="1412107114" sldId="660"/>
            <ac:cxnSpMk id="63" creationId="{7667AA61-5C27-F30F-D229-06CBE5709F33}"/>
          </ac:cxnSpMkLst>
        </pc:cxnChg>
      </pc:sldChg>
      <pc:sldChg chg="del">
        <pc:chgData name="Smith, Matthew" userId="f36304fa-71a8-4a8f-8e23-ab98e2798822" providerId="ADAL" clId="{868268EF-2291-4959-9EC4-B915E7547217}" dt="2023-12-05T14:09:33.693" v="1012" actId="47"/>
        <pc:sldMkLst>
          <pc:docMk/>
          <pc:sldMk cId="1980939073" sldId="660"/>
        </pc:sldMkLst>
      </pc:sldChg>
      <pc:sldChg chg="addSp delSp modSp add mod ord">
        <pc:chgData name="Smith, Matthew" userId="f36304fa-71a8-4a8f-8e23-ab98e2798822" providerId="ADAL" clId="{868268EF-2291-4959-9EC4-B915E7547217}" dt="2023-12-22T16:56:28.011" v="3158"/>
        <pc:sldMkLst>
          <pc:docMk/>
          <pc:sldMk cId="318843332" sldId="661"/>
        </pc:sldMkLst>
        <pc:spChg chg="mod">
          <ac:chgData name="Smith, Matthew" userId="f36304fa-71a8-4a8f-8e23-ab98e2798822" providerId="ADAL" clId="{868268EF-2291-4959-9EC4-B915E7547217}" dt="2023-12-22T15:40:32.432" v="2151" actId="5793"/>
          <ac:spMkLst>
            <pc:docMk/>
            <pc:sldMk cId="318843332" sldId="661"/>
            <ac:spMk id="2" creationId="{C8CE1074-796C-2AE4-AC69-525A3551B8D5}"/>
          </ac:spMkLst>
        </pc:spChg>
        <pc:spChg chg="mod">
          <ac:chgData name="Smith, Matthew" userId="f36304fa-71a8-4a8f-8e23-ab98e2798822" providerId="ADAL" clId="{868268EF-2291-4959-9EC4-B915E7547217}" dt="2023-12-22T15:35:43.405" v="2040" actId="113"/>
          <ac:spMkLst>
            <pc:docMk/>
            <pc:sldMk cId="318843332" sldId="661"/>
            <ac:spMk id="3" creationId="{05D3B9C4-5135-39ED-0286-5EF4336FD03C}"/>
          </ac:spMkLst>
        </pc:spChg>
        <pc:spChg chg="del mod">
          <ac:chgData name="Smith, Matthew" userId="f36304fa-71a8-4a8f-8e23-ab98e2798822" providerId="ADAL" clId="{868268EF-2291-4959-9EC4-B915E7547217}" dt="2023-12-22T15:39:24.087" v="2069" actId="478"/>
          <ac:spMkLst>
            <pc:docMk/>
            <pc:sldMk cId="318843332" sldId="661"/>
            <ac:spMk id="7" creationId="{A170687A-F5B9-4494-602F-54BB220474DF}"/>
          </ac:spMkLst>
        </pc:spChg>
        <pc:spChg chg="mod">
          <ac:chgData name="Smith, Matthew" userId="f36304fa-71a8-4a8f-8e23-ab98e2798822" providerId="ADAL" clId="{868268EF-2291-4959-9EC4-B915E7547217}" dt="2023-12-22T15:39:40.712" v="2075" actId="14100"/>
          <ac:spMkLst>
            <pc:docMk/>
            <pc:sldMk cId="318843332" sldId="661"/>
            <ac:spMk id="8" creationId="{50BCADEE-4C2B-FEF3-AAEB-24956940530F}"/>
          </ac:spMkLst>
        </pc:spChg>
        <pc:spChg chg="add mod">
          <ac:chgData name="Smith, Matthew" userId="f36304fa-71a8-4a8f-8e23-ab98e2798822" providerId="ADAL" clId="{868268EF-2291-4959-9EC4-B915E7547217}" dt="2023-12-22T15:37:18.329" v="2056" actId="14100"/>
          <ac:spMkLst>
            <pc:docMk/>
            <pc:sldMk cId="318843332" sldId="661"/>
            <ac:spMk id="15" creationId="{14639695-0DAC-A5DE-6EAC-DC97A7A37E04}"/>
          </ac:spMkLst>
        </pc:spChg>
        <pc:spChg chg="add mod">
          <ac:chgData name="Smith, Matthew" userId="f36304fa-71a8-4a8f-8e23-ab98e2798822" providerId="ADAL" clId="{868268EF-2291-4959-9EC4-B915E7547217}" dt="2023-12-22T15:36:58.367" v="2053" actId="14100"/>
          <ac:spMkLst>
            <pc:docMk/>
            <pc:sldMk cId="318843332" sldId="661"/>
            <ac:spMk id="16" creationId="{B631D663-B395-61AC-E015-5AEDBF359618}"/>
          </ac:spMkLst>
        </pc:spChg>
        <pc:spChg chg="add del mod">
          <ac:chgData name="Smith, Matthew" userId="f36304fa-71a8-4a8f-8e23-ab98e2798822" providerId="ADAL" clId="{868268EF-2291-4959-9EC4-B915E7547217}" dt="2023-12-22T15:39:25.317" v="2070" actId="478"/>
          <ac:spMkLst>
            <pc:docMk/>
            <pc:sldMk cId="318843332" sldId="661"/>
            <ac:spMk id="18" creationId="{F15C1999-5B40-1D5C-BB9E-4B41B6806D7E}"/>
          </ac:spMkLst>
        </pc:spChg>
        <pc:spChg chg="add del mod">
          <ac:chgData name="Smith, Matthew" userId="f36304fa-71a8-4a8f-8e23-ab98e2798822" providerId="ADAL" clId="{868268EF-2291-4959-9EC4-B915E7547217}" dt="2023-12-22T15:39:27.779" v="2072" actId="478"/>
          <ac:spMkLst>
            <pc:docMk/>
            <pc:sldMk cId="318843332" sldId="661"/>
            <ac:spMk id="19" creationId="{DC6B5B3D-786F-F61F-CD77-2AF989E31FEA}"/>
          </ac:spMkLst>
        </pc:spChg>
        <pc:picChg chg="del">
          <ac:chgData name="Smith, Matthew" userId="f36304fa-71a8-4a8f-8e23-ab98e2798822" providerId="ADAL" clId="{868268EF-2291-4959-9EC4-B915E7547217}" dt="2023-12-22T15:19:59.512" v="1381" actId="478"/>
          <ac:picMkLst>
            <pc:docMk/>
            <pc:sldMk cId="318843332" sldId="661"/>
            <ac:picMk id="5" creationId="{1466787E-7F97-0ED5-5146-9920FBE22178}"/>
          </ac:picMkLst>
        </pc:picChg>
        <pc:picChg chg="add mod">
          <ac:chgData name="Smith, Matthew" userId="f36304fa-71a8-4a8f-8e23-ab98e2798822" providerId="ADAL" clId="{868268EF-2291-4959-9EC4-B915E7547217}" dt="2023-12-22T15:23:30.434" v="1390" actId="14100"/>
          <ac:picMkLst>
            <pc:docMk/>
            <pc:sldMk cId="318843332" sldId="661"/>
            <ac:picMk id="6" creationId="{14BB8C1E-B0B9-15B2-97A6-BC945642F538}"/>
          </ac:picMkLst>
        </pc:picChg>
        <pc:cxnChg chg="del mod">
          <ac:chgData name="Smith, Matthew" userId="f36304fa-71a8-4a8f-8e23-ab98e2798822" providerId="ADAL" clId="{868268EF-2291-4959-9EC4-B915E7547217}" dt="2023-12-22T15:39:22.313" v="2068" actId="478"/>
          <ac:cxnSpMkLst>
            <pc:docMk/>
            <pc:sldMk cId="318843332" sldId="661"/>
            <ac:cxnSpMk id="10" creationId="{3858F332-EF36-AE05-AE52-FBC380F70FEF}"/>
          </ac:cxnSpMkLst>
        </pc:cxnChg>
        <pc:cxnChg chg="add del mod">
          <ac:chgData name="Smith, Matthew" userId="f36304fa-71a8-4a8f-8e23-ab98e2798822" providerId="ADAL" clId="{868268EF-2291-4959-9EC4-B915E7547217}" dt="2023-12-22T15:39:29.422" v="2073" actId="478"/>
          <ac:cxnSpMkLst>
            <pc:docMk/>
            <pc:sldMk cId="318843332" sldId="661"/>
            <ac:cxnSpMk id="20" creationId="{ABDEAB4F-D4AE-275C-FDE1-4740C4E657E6}"/>
          </ac:cxnSpMkLst>
        </pc:cxnChg>
        <pc:cxnChg chg="add del mod">
          <ac:chgData name="Smith, Matthew" userId="f36304fa-71a8-4a8f-8e23-ab98e2798822" providerId="ADAL" clId="{868268EF-2291-4959-9EC4-B915E7547217}" dt="2023-12-22T15:39:26.346" v="2071" actId="478"/>
          <ac:cxnSpMkLst>
            <pc:docMk/>
            <pc:sldMk cId="318843332" sldId="661"/>
            <ac:cxnSpMk id="21" creationId="{F2B7B402-AA8E-B07B-744D-F9B56F46D86D}"/>
          </ac:cxnSpMkLst>
        </pc:cxnChg>
      </pc:sldChg>
      <pc:sldChg chg="delSp modSp add del mod">
        <pc:chgData name="Smith, Matthew" userId="f36304fa-71a8-4a8f-8e23-ab98e2798822" providerId="ADAL" clId="{868268EF-2291-4959-9EC4-B915E7547217}" dt="2023-12-22T16:55:12.591" v="3154" actId="2696"/>
        <pc:sldMkLst>
          <pc:docMk/>
          <pc:sldMk cId="487656828" sldId="662"/>
        </pc:sldMkLst>
        <pc:spChg chg="del mod">
          <ac:chgData name="Smith, Matthew" userId="f36304fa-71a8-4a8f-8e23-ab98e2798822" providerId="ADAL" clId="{868268EF-2291-4959-9EC4-B915E7547217}" dt="2023-12-22T15:45:37.489" v="2168" actId="478"/>
          <ac:spMkLst>
            <pc:docMk/>
            <pc:sldMk cId="487656828" sldId="662"/>
            <ac:spMk id="2" creationId="{646E284B-A934-3D2B-FA84-B54132BA6F54}"/>
          </ac:spMkLst>
        </pc:spChg>
        <pc:spChg chg="del mod">
          <ac:chgData name="Smith, Matthew" userId="f36304fa-71a8-4a8f-8e23-ab98e2798822" providerId="ADAL" clId="{868268EF-2291-4959-9EC4-B915E7547217}" dt="2023-12-22T15:45:34.496" v="2167" actId="478"/>
          <ac:spMkLst>
            <pc:docMk/>
            <pc:sldMk cId="487656828" sldId="662"/>
            <ac:spMk id="3" creationId="{F96C955C-60F8-467B-273C-271BD294BAFA}"/>
          </ac:spMkLst>
        </pc:spChg>
      </pc:sldChg>
      <pc:sldChg chg="del">
        <pc:chgData name="Smith, Matthew" userId="f36304fa-71a8-4a8f-8e23-ab98e2798822" providerId="ADAL" clId="{868268EF-2291-4959-9EC4-B915E7547217}" dt="2023-12-05T14:09:29.964" v="1009" actId="47"/>
        <pc:sldMkLst>
          <pc:docMk/>
          <pc:sldMk cId="1762363941" sldId="662"/>
        </pc:sldMkLst>
      </pc:sldChg>
      <pc:sldChg chg="addSp delSp add del setBg delDesignElem">
        <pc:chgData name="Smith, Matthew" userId="f36304fa-71a8-4a8f-8e23-ab98e2798822" providerId="ADAL" clId="{868268EF-2291-4959-9EC4-B915E7547217}" dt="2023-12-22T15:45:08.976" v="2161"/>
        <pc:sldMkLst>
          <pc:docMk/>
          <pc:sldMk cId="1828070967" sldId="662"/>
        </pc:sldMkLst>
        <pc:spChg chg="add del">
          <ac:chgData name="Smith, Matthew" userId="f36304fa-71a8-4a8f-8e23-ab98e2798822" providerId="ADAL" clId="{868268EF-2291-4959-9EC4-B915E7547217}" dt="2023-12-22T15:45:08.976" v="2161"/>
          <ac:spMkLst>
            <pc:docMk/>
            <pc:sldMk cId="1828070967" sldId="662"/>
            <ac:spMk id="9" creationId="{F0A604E4-7307-451C-93BE-F1F7E1BF3BF8}"/>
          </ac:spMkLst>
        </pc:spChg>
        <pc:spChg chg="add del">
          <ac:chgData name="Smith, Matthew" userId="f36304fa-71a8-4a8f-8e23-ab98e2798822" providerId="ADAL" clId="{868268EF-2291-4959-9EC4-B915E7547217}" dt="2023-12-22T15:45:08.976" v="2161"/>
          <ac:spMkLst>
            <pc:docMk/>
            <pc:sldMk cId="1828070967" sldId="662"/>
            <ac:spMk id="11" creationId="{F7F3A0AA-35E5-4085-942B-737839030604}"/>
          </ac:spMkLst>
        </pc:spChg>
        <pc:spChg chg="add del">
          <ac:chgData name="Smith, Matthew" userId="f36304fa-71a8-4a8f-8e23-ab98e2798822" providerId="ADAL" clId="{868268EF-2291-4959-9EC4-B915E7547217}" dt="2023-12-22T15:45:08.976" v="2161"/>
          <ac:spMkLst>
            <pc:docMk/>
            <pc:sldMk cId="1828070967" sldId="662"/>
            <ac:spMk id="13" creationId="{402F5C38-C747-4173-ABBF-656E39E82130}"/>
          </ac:spMkLst>
        </pc:spChg>
        <pc:spChg chg="add del">
          <ac:chgData name="Smith, Matthew" userId="f36304fa-71a8-4a8f-8e23-ab98e2798822" providerId="ADAL" clId="{868268EF-2291-4959-9EC4-B915E7547217}" dt="2023-12-22T15:45:08.976" v="2161"/>
          <ac:spMkLst>
            <pc:docMk/>
            <pc:sldMk cId="1828070967" sldId="662"/>
            <ac:spMk id="15" creationId="{E37EECFC-A684-4391-AE85-4CDAF5565F61}"/>
          </ac:spMkLst>
        </pc:spChg>
      </pc:sldChg>
      <pc:sldChg chg="del">
        <pc:chgData name="Smith, Matthew" userId="f36304fa-71a8-4a8f-8e23-ab98e2798822" providerId="ADAL" clId="{868268EF-2291-4959-9EC4-B915E7547217}" dt="2023-12-05T14:09:30.911" v="1010" actId="47"/>
        <pc:sldMkLst>
          <pc:docMk/>
          <pc:sldMk cId="833800622" sldId="663"/>
        </pc:sldMkLst>
      </pc:sldChg>
      <pc:sldChg chg="addSp delSp modSp add del mod">
        <pc:chgData name="Smith, Matthew" userId="f36304fa-71a8-4a8f-8e23-ab98e2798822" providerId="ADAL" clId="{868268EF-2291-4959-9EC4-B915E7547217}" dt="2023-12-22T18:28:11.788" v="3193" actId="47"/>
        <pc:sldMkLst>
          <pc:docMk/>
          <pc:sldMk cId="2471127373" sldId="663"/>
        </pc:sldMkLst>
        <pc:spChg chg="mod">
          <ac:chgData name="Smith, Matthew" userId="f36304fa-71a8-4a8f-8e23-ab98e2798822" providerId="ADAL" clId="{868268EF-2291-4959-9EC4-B915E7547217}" dt="2023-12-22T16:57:18.382" v="3163" actId="1076"/>
          <ac:spMkLst>
            <pc:docMk/>
            <pc:sldMk cId="2471127373" sldId="663"/>
            <ac:spMk id="2" creationId="{D2F65399-689C-4718-AC73-E60037A64AD2}"/>
          </ac:spMkLst>
        </pc:spChg>
        <pc:spChg chg="mod">
          <ac:chgData name="Smith, Matthew" userId="f36304fa-71a8-4a8f-8e23-ab98e2798822" providerId="ADAL" clId="{868268EF-2291-4959-9EC4-B915E7547217}" dt="2023-12-22T16:58:34.590" v="3164" actId="207"/>
          <ac:spMkLst>
            <pc:docMk/>
            <pc:sldMk cId="2471127373" sldId="663"/>
            <ac:spMk id="3" creationId="{4E933C7F-8E10-4D7F-9ABB-2581DE5FEE99}"/>
          </ac:spMkLst>
        </pc:spChg>
        <pc:spChg chg="mod">
          <ac:chgData name="Smith, Matthew" userId="f36304fa-71a8-4a8f-8e23-ab98e2798822" providerId="ADAL" clId="{868268EF-2291-4959-9EC4-B915E7547217}" dt="2023-12-22T16:47:24.448" v="3056" actId="1076"/>
          <ac:spMkLst>
            <pc:docMk/>
            <pc:sldMk cId="2471127373" sldId="663"/>
            <ac:spMk id="4" creationId="{70440501-59E4-47B5-AD5B-8109416B2BCF}"/>
          </ac:spMkLst>
        </pc:spChg>
        <pc:spChg chg="add mod">
          <ac:chgData name="Smith, Matthew" userId="f36304fa-71a8-4a8f-8e23-ab98e2798822" providerId="ADAL" clId="{868268EF-2291-4959-9EC4-B915E7547217}" dt="2023-12-22T16:48:40.835" v="3132" actId="20577"/>
          <ac:spMkLst>
            <pc:docMk/>
            <pc:sldMk cId="2471127373" sldId="663"/>
            <ac:spMk id="6" creationId="{5883347B-2518-F074-2C87-491BF0F83DEA}"/>
          </ac:spMkLst>
        </pc:spChg>
        <pc:spChg chg="mod">
          <ac:chgData name="Smith, Matthew" userId="f36304fa-71a8-4a8f-8e23-ab98e2798822" providerId="ADAL" clId="{868268EF-2291-4959-9EC4-B915E7547217}" dt="2023-12-22T16:15:44.177" v="2472" actId="20577"/>
          <ac:spMkLst>
            <pc:docMk/>
            <pc:sldMk cId="2471127373" sldId="663"/>
            <ac:spMk id="7" creationId="{C36C7C2F-6F7D-4DFD-81C1-3E7F4A999BFF}"/>
          </ac:spMkLst>
        </pc:spChg>
        <pc:picChg chg="add del mod">
          <ac:chgData name="Smith, Matthew" userId="f36304fa-71a8-4a8f-8e23-ab98e2798822" providerId="ADAL" clId="{868268EF-2291-4959-9EC4-B915E7547217}" dt="2023-12-22T16:44:51.277" v="3012" actId="21"/>
          <ac:picMkLst>
            <pc:docMk/>
            <pc:sldMk cId="2471127373" sldId="663"/>
            <ac:picMk id="5" creationId="{1533CCC8-A415-6F3D-7F13-C37F1086B9CB}"/>
          </ac:picMkLst>
        </pc:picChg>
        <pc:picChg chg="del mod">
          <ac:chgData name="Smith, Matthew" userId="f36304fa-71a8-4a8f-8e23-ab98e2798822" providerId="ADAL" clId="{868268EF-2291-4959-9EC4-B915E7547217}" dt="2023-12-22T16:45:26.133" v="3016" actId="21"/>
          <ac:picMkLst>
            <pc:docMk/>
            <pc:sldMk cId="2471127373" sldId="663"/>
            <ac:picMk id="12" creationId="{E4FD97B8-5DE8-F6D8-E1EE-7B6F72EBAF03}"/>
          </ac:picMkLst>
        </pc:picChg>
      </pc:sldChg>
      <pc:sldChg chg="addSp delSp modSp add mod setBg delDesignElem">
        <pc:chgData name="Smith, Matthew" userId="f36304fa-71a8-4a8f-8e23-ab98e2798822" providerId="ADAL" clId="{868268EF-2291-4959-9EC4-B915E7547217}" dt="2023-12-22T18:27:16.339" v="3188" actId="1076"/>
        <pc:sldMkLst>
          <pc:docMk/>
          <pc:sldMk cId="1925664355" sldId="664"/>
        </pc:sldMkLst>
        <pc:spChg chg="mod">
          <ac:chgData name="Smith, Matthew" userId="f36304fa-71a8-4a8f-8e23-ab98e2798822" providerId="ADAL" clId="{868268EF-2291-4959-9EC4-B915E7547217}" dt="2023-12-22T18:26:27.061" v="3184" actId="26606"/>
          <ac:spMkLst>
            <pc:docMk/>
            <pc:sldMk cId="1925664355" sldId="664"/>
            <ac:spMk id="2" creationId="{646E284B-A934-3D2B-FA84-B54132BA6F54}"/>
          </ac:spMkLst>
        </pc:spChg>
        <pc:spChg chg="mod">
          <ac:chgData name="Smith, Matthew" userId="f36304fa-71a8-4a8f-8e23-ab98e2798822" providerId="ADAL" clId="{868268EF-2291-4959-9EC4-B915E7547217}" dt="2023-12-22T18:26:27.061" v="3184" actId="26606"/>
          <ac:spMkLst>
            <pc:docMk/>
            <pc:sldMk cId="1925664355" sldId="664"/>
            <ac:spMk id="3" creationId="{F96C955C-60F8-467B-273C-271BD294BAFA}"/>
          </ac:spMkLst>
        </pc:spChg>
        <pc:spChg chg="del">
          <ac:chgData name="Smith, Matthew" userId="f36304fa-71a8-4a8f-8e23-ab98e2798822" providerId="ADAL" clId="{868268EF-2291-4959-9EC4-B915E7547217}" dt="2023-12-22T16:55:19.425" v="3156"/>
          <ac:spMkLst>
            <pc:docMk/>
            <pc:sldMk cId="1925664355" sldId="664"/>
            <ac:spMk id="62" creationId="{5E395AE0-8789-FAD6-A987-32E65C185100}"/>
          </ac:spMkLst>
        </pc:spChg>
        <pc:picChg chg="del">
          <ac:chgData name="Smith, Matthew" userId="f36304fa-71a8-4a8f-8e23-ab98e2798822" providerId="ADAL" clId="{868268EF-2291-4959-9EC4-B915E7547217}" dt="2023-12-22T18:26:00.728" v="3179" actId="478"/>
          <ac:picMkLst>
            <pc:docMk/>
            <pc:sldMk cId="1925664355" sldId="664"/>
            <ac:picMk id="4" creationId="{73777DF9-1B74-A269-CF35-3811920B8D92}"/>
          </ac:picMkLst>
        </pc:picChg>
        <pc:picChg chg="add mod">
          <ac:chgData name="Smith, Matthew" userId="f36304fa-71a8-4a8f-8e23-ab98e2798822" providerId="ADAL" clId="{868268EF-2291-4959-9EC4-B915E7547217}" dt="2023-12-22T18:27:16.339" v="3188" actId="1076"/>
          <ac:picMkLst>
            <pc:docMk/>
            <pc:sldMk cId="1925664355" sldId="664"/>
            <ac:picMk id="6" creationId="{7848D0A9-9DA9-8695-AEA2-B7150D479EFC}"/>
          </ac:picMkLst>
        </pc:picChg>
        <pc:cxnChg chg="add del">
          <ac:chgData name="Smith, Matthew" userId="f36304fa-71a8-4a8f-8e23-ab98e2798822" providerId="ADAL" clId="{868268EF-2291-4959-9EC4-B915E7547217}" dt="2023-12-22T18:26:27.061" v="3184" actId="26606"/>
          <ac:cxnSpMkLst>
            <pc:docMk/>
            <pc:sldMk cId="1925664355" sldId="664"/>
            <ac:cxnSpMk id="11" creationId="{192712F8-36FA-35DF-0CE8-4098D93322A3}"/>
          </ac:cxnSpMkLst>
        </pc:cxnChg>
        <pc:cxnChg chg="add del">
          <ac:chgData name="Smith, Matthew" userId="f36304fa-71a8-4a8f-8e23-ab98e2798822" providerId="ADAL" clId="{868268EF-2291-4959-9EC4-B915E7547217}" dt="2023-12-22T18:26:27.061" v="3184" actId="26606"/>
          <ac:cxnSpMkLst>
            <pc:docMk/>
            <pc:sldMk cId="1925664355" sldId="664"/>
            <ac:cxnSpMk id="13" creationId="{AF9469B9-6468-5B6A-E832-8D4590388432}"/>
          </ac:cxnSpMkLst>
        </pc:cxnChg>
        <pc:cxnChg chg="del">
          <ac:chgData name="Smith, Matthew" userId="f36304fa-71a8-4a8f-8e23-ab98e2798822" providerId="ADAL" clId="{868268EF-2291-4959-9EC4-B915E7547217}" dt="2023-12-22T16:55:19.425" v="3156"/>
          <ac:cxnSpMkLst>
            <pc:docMk/>
            <pc:sldMk cId="1925664355" sldId="664"/>
            <ac:cxnSpMk id="63" creationId="{7667AA61-5C27-F30F-D229-06CBE5709F33}"/>
          </ac:cxnSpMkLst>
        </pc:cxnChg>
      </pc:sldChg>
      <pc:sldMasterChg chg="del delSldLayout">
        <pc:chgData name="Smith, Matthew" userId="f36304fa-71a8-4a8f-8e23-ab98e2798822" providerId="ADAL" clId="{868268EF-2291-4959-9EC4-B915E7547217}" dt="2023-12-05T14:12:48.039" v="1081" actId="47"/>
        <pc:sldMasterMkLst>
          <pc:docMk/>
          <pc:sldMasterMk cId="3320092210" sldId="2147483648"/>
        </pc:sldMasterMkLst>
        <pc:sldLayoutChg chg="del">
          <pc:chgData name="Smith, Matthew" userId="f36304fa-71a8-4a8f-8e23-ab98e2798822" providerId="ADAL" clId="{868268EF-2291-4959-9EC4-B915E7547217}" dt="2023-12-05T14:12:48.039" v="1081" actId="47"/>
          <pc:sldLayoutMkLst>
            <pc:docMk/>
            <pc:sldMasterMk cId="3320092210" sldId="2147483648"/>
            <pc:sldLayoutMk cId="1733928640" sldId="2147483649"/>
          </pc:sldLayoutMkLst>
        </pc:sldLayoutChg>
        <pc:sldLayoutChg chg="del">
          <pc:chgData name="Smith, Matthew" userId="f36304fa-71a8-4a8f-8e23-ab98e2798822" providerId="ADAL" clId="{868268EF-2291-4959-9EC4-B915E7547217}" dt="2023-12-05T14:12:48.039" v="1081" actId="47"/>
          <pc:sldLayoutMkLst>
            <pc:docMk/>
            <pc:sldMasterMk cId="3320092210" sldId="2147483648"/>
            <pc:sldLayoutMk cId="3418626842" sldId="2147483650"/>
          </pc:sldLayoutMkLst>
        </pc:sldLayoutChg>
        <pc:sldLayoutChg chg="del">
          <pc:chgData name="Smith, Matthew" userId="f36304fa-71a8-4a8f-8e23-ab98e2798822" providerId="ADAL" clId="{868268EF-2291-4959-9EC4-B915E7547217}" dt="2023-12-05T14:12:48.039" v="1081" actId="47"/>
          <pc:sldLayoutMkLst>
            <pc:docMk/>
            <pc:sldMasterMk cId="3320092210" sldId="2147483648"/>
            <pc:sldLayoutMk cId="3750948808" sldId="2147483651"/>
          </pc:sldLayoutMkLst>
        </pc:sldLayoutChg>
        <pc:sldLayoutChg chg="del">
          <pc:chgData name="Smith, Matthew" userId="f36304fa-71a8-4a8f-8e23-ab98e2798822" providerId="ADAL" clId="{868268EF-2291-4959-9EC4-B915E7547217}" dt="2023-12-05T14:12:48.039" v="1081" actId="47"/>
          <pc:sldLayoutMkLst>
            <pc:docMk/>
            <pc:sldMasterMk cId="3320092210" sldId="2147483648"/>
            <pc:sldLayoutMk cId="3894468412" sldId="2147483652"/>
          </pc:sldLayoutMkLst>
        </pc:sldLayoutChg>
        <pc:sldLayoutChg chg="del">
          <pc:chgData name="Smith, Matthew" userId="f36304fa-71a8-4a8f-8e23-ab98e2798822" providerId="ADAL" clId="{868268EF-2291-4959-9EC4-B915E7547217}" dt="2023-12-05T14:12:48.039" v="1081" actId="47"/>
          <pc:sldLayoutMkLst>
            <pc:docMk/>
            <pc:sldMasterMk cId="3320092210" sldId="2147483648"/>
            <pc:sldLayoutMk cId="3402021717" sldId="2147483653"/>
          </pc:sldLayoutMkLst>
        </pc:sldLayoutChg>
        <pc:sldLayoutChg chg="del">
          <pc:chgData name="Smith, Matthew" userId="f36304fa-71a8-4a8f-8e23-ab98e2798822" providerId="ADAL" clId="{868268EF-2291-4959-9EC4-B915E7547217}" dt="2023-12-05T14:12:48.039" v="1081" actId="47"/>
          <pc:sldLayoutMkLst>
            <pc:docMk/>
            <pc:sldMasterMk cId="3320092210" sldId="2147483648"/>
            <pc:sldLayoutMk cId="2632382762" sldId="2147483654"/>
          </pc:sldLayoutMkLst>
        </pc:sldLayoutChg>
        <pc:sldLayoutChg chg="del">
          <pc:chgData name="Smith, Matthew" userId="f36304fa-71a8-4a8f-8e23-ab98e2798822" providerId="ADAL" clId="{868268EF-2291-4959-9EC4-B915E7547217}" dt="2023-12-05T14:12:48.039" v="1081" actId="47"/>
          <pc:sldLayoutMkLst>
            <pc:docMk/>
            <pc:sldMasterMk cId="3320092210" sldId="2147483648"/>
            <pc:sldLayoutMk cId="2469807057" sldId="2147483655"/>
          </pc:sldLayoutMkLst>
        </pc:sldLayoutChg>
        <pc:sldLayoutChg chg="del">
          <pc:chgData name="Smith, Matthew" userId="f36304fa-71a8-4a8f-8e23-ab98e2798822" providerId="ADAL" clId="{868268EF-2291-4959-9EC4-B915E7547217}" dt="2023-12-05T14:12:48.039" v="1081" actId="47"/>
          <pc:sldLayoutMkLst>
            <pc:docMk/>
            <pc:sldMasterMk cId="3320092210" sldId="2147483648"/>
            <pc:sldLayoutMk cId="1898750608" sldId="2147483656"/>
          </pc:sldLayoutMkLst>
        </pc:sldLayoutChg>
        <pc:sldLayoutChg chg="del">
          <pc:chgData name="Smith, Matthew" userId="f36304fa-71a8-4a8f-8e23-ab98e2798822" providerId="ADAL" clId="{868268EF-2291-4959-9EC4-B915E7547217}" dt="2023-12-05T14:12:48.039" v="1081" actId="47"/>
          <pc:sldLayoutMkLst>
            <pc:docMk/>
            <pc:sldMasterMk cId="3320092210" sldId="2147483648"/>
            <pc:sldLayoutMk cId="3076304589" sldId="2147483657"/>
          </pc:sldLayoutMkLst>
        </pc:sldLayoutChg>
        <pc:sldLayoutChg chg="del">
          <pc:chgData name="Smith, Matthew" userId="f36304fa-71a8-4a8f-8e23-ab98e2798822" providerId="ADAL" clId="{868268EF-2291-4959-9EC4-B915E7547217}" dt="2023-12-05T14:12:48.039" v="1081" actId="47"/>
          <pc:sldLayoutMkLst>
            <pc:docMk/>
            <pc:sldMasterMk cId="3320092210" sldId="2147483648"/>
            <pc:sldLayoutMk cId="1203502563" sldId="2147483658"/>
          </pc:sldLayoutMkLst>
        </pc:sldLayoutChg>
        <pc:sldLayoutChg chg="del">
          <pc:chgData name="Smith, Matthew" userId="f36304fa-71a8-4a8f-8e23-ab98e2798822" providerId="ADAL" clId="{868268EF-2291-4959-9EC4-B915E7547217}" dt="2023-12-05T14:12:48.039" v="1081" actId="47"/>
          <pc:sldLayoutMkLst>
            <pc:docMk/>
            <pc:sldMasterMk cId="3320092210" sldId="2147483648"/>
            <pc:sldLayoutMk cId="3454981683" sldId="2147483659"/>
          </pc:sldLayoutMkLst>
        </pc:sldLayoutChg>
      </pc:sldMasterChg>
      <pc:sldMasterChg chg="add del addSldLayout delSldLayout">
        <pc:chgData name="Smith, Matthew" userId="f36304fa-71a8-4a8f-8e23-ab98e2798822" providerId="ADAL" clId="{868268EF-2291-4959-9EC4-B915E7547217}" dt="2023-12-22T18:28:11.788" v="3193" actId="47"/>
        <pc:sldMasterMkLst>
          <pc:docMk/>
          <pc:sldMasterMk cId="4027424776" sldId="2147483736"/>
        </pc:sldMasterMkLst>
        <pc:sldLayoutChg chg="add del">
          <pc:chgData name="Smith, Matthew" userId="f36304fa-71a8-4a8f-8e23-ab98e2798822" providerId="ADAL" clId="{868268EF-2291-4959-9EC4-B915E7547217}" dt="2023-12-22T18:28:11.788" v="3193" actId="47"/>
          <pc:sldLayoutMkLst>
            <pc:docMk/>
            <pc:sldMasterMk cId="4027424776" sldId="2147483736"/>
            <pc:sldLayoutMk cId="382959574" sldId="2147483737"/>
          </pc:sldLayoutMkLst>
        </pc:sldLayoutChg>
        <pc:sldLayoutChg chg="add del">
          <pc:chgData name="Smith, Matthew" userId="f36304fa-71a8-4a8f-8e23-ab98e2798822" providerId="ADAL" clId="{868268EF-2291-4959-9EC4-B915E7547217}" dt="2023-12-22T18:28:11.788" v="3193" actId="47"/>
          <pc:sldLayoutMkLst>
            <pc:docMk/>
            <pc:sldMasterMk cId="4027424776" sldId="2147483736"/>
            <pc:sldLayoutMk cId="3242573754" sldId="2147483738"/>
          </pc:sldLayoutMkLst>
        </pc:sldLayoutChg>
        <pc:sldLayoutChg chg="add del">
          <pc:chgData name="Smith, Matthew" userId="f36304fa-71a8-4a8f-8e23-ab98e2798822" providerId="ADAL" clId="{868268EF-2291-4959-9EC4-B915E7547217}" dt="2023-12-22T18:28:11.788" v="3193" actId="47"/>
          <pc:sldLayoutMkLst>
            <pc:docMk/>
            <pc:sldMasterMk cId="4027424776" sldId="2147483736"/>
            <pc:sldLayoutMk cId="3257149528" sldId="2147483739"/>
          </pc:sldLayoutMkLst>
        </pc:sldLayoutChg>
        <pc:sldLayoutChg chg="add del">
          <pc:chgData name="Smith, Matthew" userId="f36304fa-71a8-4a8f-8e23-ab98e2798822" providerId="ADAL" clId="{868268EF-2291-4959-9EC4-B915E7547217}" dt="2023-12-22T18:28:11.788" v="3193" actId="47"/>
          <pc:sldLayoutMkLst>
            <pc:docMk/>
            <pc:sldMasterMk cId="4027424776" sldId="2147483736"/>
            <pc:sldLayoutMk cId="2924501493" sldId="2147483740"/>
          </pc:sldLayoutMkLst>
        </pc:sldLayoutChg>
        <pc:sldLayoutChg chg="add del">
          <pc:chgData name="Smith, Matthew" userId="f36304fa-71a8-4a8f-8e23-ab98e2798822" providerId="ADAL" clId="{868268EF-2291-4959-9EC4-B915E7547217}" dt="2023-12-22T18:28:11.788" v="3193" actId="47"/>
          <pc:sldLayoutMkLst>
            <pc:docMk/>
            <pc:sldMasterMk cId="4027424776" sldId="2147483736"/>
            <pc:sldLayoutMk cId="3854308760" sldId="2147483741"/>
          </pc:sldLayoutMkLst>
        </pc:sldLayoutChg>
        <pc:sldLayoutChg chg="add del">
          <pc:chgData name="Smith, Matthew" userId="f36304fa-71a8-4a8f-8e23-ab98e2798822" providerId="ADAL" clId="{868268EF-2291-4959-9EC4-B915E7547217}" dt="2023-12-22T18:28:11.788" v="3193" actId="47"/>
          <pc:sldLayoutMkLst>
            <pc:docMk/>
            <pc:sldMasterMk cId="4027424776" sldId="2147483736"/>
            <pc:sldLayoutMk cId="3699290207" sldId="2147483742"/>
          </pc:sldLayoutMkLst>
        </pc:sldLayoutChg>
        <pc:sldLayoutChg chg="add del">
          <pc:chgData name="Smith, Matthew" userId="f36304fa-71a8-4a8f-8e23-ab98e2798822" providerId="ADAL" clId="{868268EF-2291-4959-9EC4-B915E7547217}" dt="2023-12-22T18:28:11.788" v="3193" actId="47"/>
          <pc:sldLayoutMkLst>
            <pc:docMk/>
            <pc:sldMasterMk cId="4027424776" sldId="2147483736"/>
            <pc:sldLayoutMk cId="1938517832" sldId="2147483743"/>
          </pc:sldLayoutMkLst>
        </pc:sldLayoutChg>
        <pc:sldLayoutChg chg="add del">
          <pc:chgData name="Smith, Matthew" userId="f36304fa-71a8-4a8f-8e23-ab98e2798822" providerId="ADAL" clId="{868268EF-2291-4959-9EC4-B915E7547217}" dt="2023-12-22T18:28:11.788" v="3193" actId="47"/>
          <pc:sldLayoutMkLst>
            <pc:docMk/>
            <pc:sldMasterMk cId="4027424776" sldId="2147483736"/>
            <pc:sldLayoutMk cId="1465167353" sldId="2147483744"/>
          </pc:sldLayoutMkLst>
        </pc:sldLayoutChg>
        <pc:sldLayoutChg chg="add del">
          <pc:chgData name="Smith, Matthew" userId="f36304fa-71a8-4a8f-8e23-ab98e2798822" providerId="ADAL" clId="{868268EF-2291-4959-9EC4-B915E7547217}" dt="2023-12-22T18:28:11.788" v="3193" actId="47"/>
          <pc:sldLayoutMkLst>
            <pc:docMk/>
            <pc:sldMasterMk cId="4027424776" sldId="2147483736"/>
            <pc:sldLayoutMk cId="3999071331" sldId="2147483745"/>
          </pc:sldLayoutMkLst>
        </pc:sldLayoutChg>
        <pc:sldLayoutChg chg="add del">
          <pc:chgData name="Smith, Matthew" userId="f36304fa-71a8-4a8f-8e23-ab98e2798822" providerId="ADAL" clId="{868268EF-2291-4959-9EC4-B915E7547217}" dt="2023-12-22T18:28:11.788" v="3193" actId="47"/>
          <pc:sldLayoutMkLst>
            <pc:docMk/>
            <pc:sldMasterMk cId="4027424776" sldId="2147483736"/>
            <pc:sldLayoutMk cId="101112448" sldId="2147483746"/>
          </pc:sldLayoutMkLst>
        </pc:sldLayoutChg>
        <pc:sldLayoutChg chg="add del">
          <pc:chgData name="Smith, Matthew" userId="f36304fa-71a8-4a8f-8e23-ab98e2798822" providerId="ADAL" clId="{868268EF-2291-4959-9EC4-B915E7547217}" dt="2023-12-22T18:28:11.788" v="3193" actId="47"/>
          <pc:sldLayoutMkLst>
            <pc:docMk/>
            <pc:sldMasterMk cId="4027424776" sldId="2147483736"/>
            <pc:sldLayoutMk cId="3335021495" sldId="2147483747"/>
          </pc:sldLayoutMkLst>
        </pc:sldLayoutChg>
        <pc:sldLayoutChg chg="add del">
          <pc:chgData name="Smith, Matthew" userId="f36304fa-71a8-4a8f-8e23-ab98e2798822" providerId="ADAL" clId="{868268EF-2291-4959-9EC4-B915E7547217}" dt="2023-12-22T18:28:11.788" v="3193" actId="47"/>
          <pc:sldLayoutMkLst>
            <pc:docMk/>
            <pc:sldMasterMk cId="4027424776" sldId="2147483736"/>
            <pc:sldLayoutMk cId="2509378055" sldId="2147483748"/>
          </pc:sldLayoutMkLst>
        </pc:sldLayoutChg>
        <pc:sldLayoutChg chg="add del">
          <pc:chgData name="Smith, Matthew" userId="f36304fa-71a8-4a8f-8e23-ab98e2798822" providerId="ADAL" clId="{868268EF-2291-4959-9EC4-B915E7547217}" dt="2023-12-22T18:28:11.788" v="3193" actId="47"/>
          <pc:sldLayoutMkLst>
            <pc:docMk/>
            <pc:sldMasterMk cId="4027424776" sldId="2147483736"/>
            <pc:sldLayoutMk cId="3875852036" sldId="2147483749"/>
          </pc:sldLayoutMkLst>
        </pc:sldLayoutChg>
        <pc:sldLayoutChg chg="add del">
          <pc:chgData name="Smith, Matthew" userId="f36304fa-71a8-4a8f-8e23-ab98e2798822" providerId="ADAL" clId="{868268EF-2291-4959-9EC4-B915E7547217}" dt="2023-12-22T18:28:11.788" v="3193" actId="47"/>
          <pc:sldLayoutMkLst>
            <pc:docMk/>
            <pc:sldMasterMk cId="4027424776" sldId="2147483736"/>
            <pc:sldLayoutMk cId="2366520776" sldId="2147483750"/>
          </pc:sldLayoutMkLst>
        </pc:sldLayoutChg>
        <pc:sldLayoutChg chg="add del">
          <pc:chgData name="Smith, Matthew" userId="f36304fa-71a8-4a8f-8e23-ab98e2798822" providerId="ADAL" clId="{868268EF-2291-4959-9EC4-B915E7547217}" dt="2023-12-22T18:28:11.788" v="3193" actId="47"/>
          <pc:sldLayoutMkLst>
            <pc:docMk/>
            <pc:sldMasterMk cId="4027424776" sldId="2147483736"/>
            <pc:sldLayoutMk cId="405136209" sldId="2147483751"/>
          </pc:sldLayoutMkLst>
        </pc:sldLayoutChg>
        <pc:sldLayoutChg chg="add del">
          <pc:chgData name="Smith, Matthew" userId="f36304fa-71a8-4a8f-8e23-ab98e2798822" providerId="ADAL" clId="{868268EF-2291-4959-9EC4-B915E7547217}" dt="2023-12-22T18:28:11.788" v="3193" actId="47"/>
          <pc:sldLayoutMkLst>
            <pc:docMk/>
            <pc:sldMasterMk cId="4027424776" sldId="2147483736"/>
            <pc:sldLayoutMk cId="2446809914" sldId="2147483752"/>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RSP2\GIS\Iowa\SchoolDistricts\DesMoines\GradeTables\2223\In_Out_Migration_Analysi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RSP2\GIS\Iowa\SchoolDistricts\DesMoines\GradeTables\2223\DesMoinesBirthRateInfo.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chemeClr val="accent3">
                    <a:lumMod val="60000"/>
                    <a:lumOff val="40000"/>
                  </a:schemeClr>
                </a:solidFill>
                <a:latin typeface="+mj-lt"/>
                <a:ea typeface="+mn-ea"/>
                <a:cs typeface="Times New Roman" panose="02020603050405020304" pitchFamily="18" charset="0"/>
              </a:defRPr>
            </a:pPr>
            <a:r>
              <a:rPr lang="en-US" sz="2800" b="1">
                <a:solidFill>
                  <a:schemeClr val="accent3">
                    <a:lumMod val="60000"/>
                    <a:lumOff val="40000"/>
                  </a:schemeClr>
                </a:solidFill>
                <a:latin typeface="+mj-lt"/>
                <a:cs typeface="Times New Roman" panose="02020603050405020304" pitchFamily="18" charset="0"/>
              </a:rPr>
              <a:t>In</a:t>
            </a:r>
            <a:r>
              <a:rPr lang="en-US" sz="2800" b="1" baseline="0">
                <a:solidFill>
                  <a:schemeClr val="accent3">
                    <a:lumMod val="60000"/>
                    <a:lumOff val="40000"/>
                  </a:schemeClr>
                </a:solidFill>
                <a:latin typeface="+mj-lt"/>
                <a:cs typeface="Times New Roman" panose="02020603050405020304" pitchFamily="18" charset="0"/>
              </a:rPr>
              <a:t> – </a:t>
            </a:r>
            <a:r>
              <a:rPr lang="en-US" sz="2800" b="1">
                <a:solidFill>
                  <a:schemeClr val="accent3">
                    <a:lumMod val="60000"/>
                    <a:lumOff val="40000"/>
                  </a:schemeClr>
                </a:solidFill>
                <a:latin typeface="+mj-lt"/>
                <a:cs typeface="Times New Roman" panose="02020603050405020304" pitchFamily="18" charset="0"/>
              </a:rPr>
              <a:t>Migration </a:t>
            </a:r>
          </a:p>
        </c:rich>
      </c:tx>
      <c:layout>
        <c:manualLayout>
          <c:xMode val="edge"/>
          <c:yMode val="edge"/>
          <c:x val="0.3648471417487909"/>
          <c:y val="9.1196502231110574E-2"/>
        </c:manualLayout>
      </c:layout>
      <c:overlay val="0"/>
      <c:spPr>
        <a:noFill/>
        <a:ln>
          <a:noFill/>
        </a:ln>
        <a:effectLst/>
      </c:spPr>
      <c:txPr>
        <a:bodyPr rot="0" spcFirstLastPara="1" vertOverflow="ellipsis" vert="horz" wrap="square" anchor="ctr" anchorCtr="1"/>
        <a:lstStyle/>
        <a:p>
          <a:pPr>
            <a:defRPr sz="2800" b="1" i="0" u="none" strike="noStrike" kern="1200" spc="0" baseline="0">
              <a:solidFill>
                <a:schemeClr val="accent3">
                  <a:lumMod val="60000"/>
                  <a:lumOff val="40000"/>
                </a:schemeClr>
              </a:solidFill>
              <a:latin typeface="+mj-lt"/>
              <a:ea typeface="+mn-ea"/>
              <a:cs typeface="Times New Roman" panose="02020603050405020304" pitchFamily="18" charset="0"/>
            </a:defRPr>
          </a:pPr>
          <a:endParaRPr lang="en-US"/>
        </a:p>
      </c:txPr>
    </c:title>
    <c:autoTitleDeleted val="0"/>
    <c:plotArea>
      <c:layout>
        <c:manualLayout>
          <c:layoutTarget val="inner"/>
          <c:xMode val="edge"/>
          <c:yMode val="edge"/>
          <c:x val="0.29646350220373396"/>
          <c:y val="0.19236218378805636"/>
          <c:w val="0.66397287013651585"/>
          <c:h val="0.68381650783863168"/>
        </c:manualLayout>
      </c:layout>
      <c:barChart>
        <c:barDir val="bar"/>
        <c:grouping val="clustered"/>
        <c:varyColors val="0"/>
        <c:ser>
          <c:idx val="0"/>
          <c:order val="0"/>
          <c:tx>
            <c:strRef>
              <c:f>Sheet1!$B$1</c:f>
              <c:strCache>
                <c:ptCount val="1"/>
                <c:pt idx="0">
                  <c:v>Students entering the district</c:v>
                </c:pt>
              </c:strCache>
            </c:strRef>
          </c:tx>
          <c:spPr>
            <a:solidFill>
              <a:schemeClr val="accent3">
                <a:lumMod val="60000"/>
                <a:lumOff val="4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Times New Roman" panose="02020603050405020304" pitchFamily="18"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21/22 HS</c:v>
                </c:pt>
                <c:pt idx="1">
                  <c:v>20/21 MS</c:v>
                </c:pt>
                <c:pt idx="2">
                  <c:v>19/20 HS</c:v>
                </c:pt>
                <c:pt idx="3">
                  <c:v>21/22 MS</c:v>
                </c:pt>
                <c:pt idx="4">
                  <c:v>20/21 MS</c:v>
                </c:pt>
                <c:pt idx="5">
                  <c:v>19/20 MS</c:v>
                </c:pt>
                <c:pt idx="6">
                  <c:v>21/22 ES</c:v>
                </c:pt>
                <c:pt idx="7">
                  <c:v>20/21 ES</c:v>
                </c:pt>
                <c:pt idx="8">
                  <c:v>19/20 ES</c:v>
                </c:pt>
              </c:strCache>
            </c:strRef>
          </c:cat>
          <c:val>
            <c:numRef>
              <c:f>Sheet1!$B$2:$B$10</c:f>
              <c:numCache>
                <c:formatCode>#,##0</c:formatCode>
                <c:ptCount val="9"/>
                <c:pt idx="0">
                  <c:v>175</c:v>
                </c:pt>
                <c:pt idx="1">
                  <c:v>161</c:v>
                </c:pt>
                <c:pt idx="2">
                  <c:v>186</c:v>
                </c:pt>
                <c:pt idx="3" formatCode="General">
                  <c:v>191</c:v>
                </c:pt>
                <c:pt idx="4" formatCode="General">
                  <c:v>142</c:v>
                </c:pt>
                <c:pt idx="5" formatCode="General">
                  <c:v>172</c:v>
                </c:pt>
                <c:pt idx="6" formatCode="General">
                  <c:v>324</c:v>
                </c:pt>
                <c:pt idx="7" formatCode="General">
                  <c:v>279</c:v>
                </c:pt>
                <c:pt idx="8">
                  <c:v>312</c:v>
                </c:pt>
              </c:numCache>
            </c:numRef>
          </c:val>
          <c:extLst>
            <c:ext xmlns:c16="http://schemas.microsoft.com/office/drawing/2014/chart" uri="{C3380CC4-5D6E-409C-BE32-E72D297353CC}">
              <c16:uniqueId val="{00000000-D6D6-48FF-852B-67C4A1C666BA}"/>
            </c:ext>
          </c:extLst>
        </c:ser>
        <c:dLbls>
          <c:showLegendKey val="0"/>
          <c:showVal val="0"/>
          <c:showCatName val="0"/>
          <c:showSerName val="0"/>
          <c:showPercent val="0"/>
          <c:showBubbleSize val="0"/>
        </c:dLbls>
        <c:gapWidth val="90"/>
        <c:axId val="1354128128"/>
        <c:axId val="1354129376"/>
      </c:barChart>
      <c:catAx>
        <c:axId val="1354128128"/>
        <c:scaling>
          <c:orientation val="minMax"/>
        </c:scaling>
        <c:delete val="1"/>
        <c:axPos val="l"/>
        <c:numFmt formatCode="General" sourceLinked="1"/>
        <c:majorTickMark val="none"/>
        <c:minorTickMark val="none"/>
        <c:tickLblPos val="nextTo"/>
        <c:crossAx val="1354129376"/>
        <c:crosses val="autoZero"/>
        <c:auto val="1"/>
        <c:lblAlgn val="ctr"/>
        <c:lblOffset val="100"/>
        <c:noMultiLvlLbl val="0"/>
      </c:catAx>
      <c:valAx>
        <c:axId val="1354129376"/>
        <c:scaling>
          <c:orientation val="minMax"/>
          <c:max val="500"/>
          <c:min val="0"/>
        </c:scaling>
        <c:delete val="0"/>
        <c:axPos val="b"/>
        <c:majorGridlines>
          <c:spPr>
            <a:ln w="9525" cap="flat" cmpd="sng" algn="ctr">
              <a:solidFill>
                <a:schemeClr val="bg2">
                  <a:lumMod val="7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Times New Roman" panose="02020603050405020304" pitchFamily="18" charset="0"/>
              </a:defRPr>
            </a:pPr>
            <a:endParaRPr lang="en-US"/>
          </a:p>
        </c:txPr>
        <c:crossAx val="1354128128"/>
        <c:crosses val="autoZero"/>
        <c:crossBetween val="between"/>
        <c:majorUnit val="50"/>
      </c:valAx>
      <c:spPr>
        <a:noFill/>
        <a:ln>
          <a:noFill/>
        </a:ln>
        <a:effectLst/>
      </c:spPr>
    </c:plotArea>
    <c:legend>
      <c:legendPos val="b"/>
      <c:legendEntry>
        <c:idx val="0"/>
        <c:txPr>
          <a:bodyPr rot="0" spcFirstLastPara="1" vertOverflow="ellipsis" vert="horz" wrap="square" anchor="ctr" anchorCtr="1"/>
          <a:lstStyle/>
          <a:p>
            <a:pPr>
              <a:defRPr sz="1500" b="0" i="0" u="none" strike="noStrike" kern="1200" baseline="0">
                <a:solidFill>
                  <a:schemeClr val="tx1"/>
                </a:solidFill>
                <a:latin typeface="+mn-lt"/>
                <a:ea typeface="+mn-ea"/>
                <a:cs typeface="Times New Roman" panose="02020603050405020304" pitchFamily="18" charset="0"/>
              </a:defRPr>
            </a:pPr>
            <a:endParaRPr lang="en-US"/>
          </a:p>
        </c:txPr>
      </c:legendEntry>
      <c:layout>
        <c:manualLayout>
          <c:xMode val="edge"/>
          <c:yMode val="edge"/>
          <c:x val="0.29880837418907541"/>
          <c:y val="0.92871392227479133"/>
          <c:w val="0.61202665114973831"/>
          <c:h val="6.340244103050098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chemeClr val="tx2"/>
                </a:solidFill>
                <a:latin typeface="+mj-lt"/>
                <a:ea typeface="+mn-ea"/>
                <a:cs typeface="Times New Roman" panose="02020603050405020304" pitchFamily="18" charset="0"/>
              </a:defRPr>
            </a:pPr>
            <a:r>
              <a:rPr lang="en-US" sz="2800" b="1">
                <a:solidFill>
                  <a:schemeClr val="tx2"/>
                </a:solidFill>
                <a:latin typeface="+mj-lt"/>
                <a:cs typeface="Times New Roman" panose="02020603050405020304" pitchFamily="18" charset="0"/>
              </a:rPr>
              <a:t>Out – Migration </a:t>
            </a:r>
          </a:p>
        </c:rich>
      </c:tx>
      <c:layout>
        <c:manualLayout>
          <c:xMode val="edge"/>
          <c:yMode val="edge"/>
          <c:x val="0.23065991334944577"/>
          <c:y val="9.1196502231110574E-2"/>
        </c:manualLayout>
      </c:layout>
      <c:overlay val="0"/>
      <c:spPr>
        <a:noFill/>
        <a:ln>
          <a:noFill/>
        </a:ln>
        <a:effectLst/>
      </c:spPr>
      <c:txPr>
        <a:bodyPr rot="0" spcFirstLastPara="1" vertOverflow="ellipsis" vert="horz" wrap="square" anchor="ctr" anchorCtr="1"/>
        <a:lstStyle/>
        <a:p>
          <a:pPr>
            <a:defRPr sz="2800" b="1" i="0" u="none" strike="noStrike" kern="1200" spc="0" baseline="0">
              <a:solidFill>
                <a:schemeClr val="tx2"/>
              </a:solidFill>
              <a:latin typeface="+mj-lt"/>
              <a:ea typeface="+mn-ea"/>
              <a:cs typeface="Times New Roman" panose="02020603050405020304" pitchFamily="18" charset="0"/>
            </a:defRPr>
          </a:pPr>
          <a:endParaRPr lang="en-US"/>
        </a:p>
      </c:txPr>
    </c:title>
    <c:autoTitleDeleted val="0"/>
    <c:plotArea>
      <c:layout>
        <c:manualLayout>
          <c:layoutTarget val="inner"/>
          <c:xMode val="edge"/>
          <c:yMode val="edge"/>
          <c:x val="0.12446551523685265"/>
          <c:y val="0.19236218378805636"/>
          <c:w val="0.79114492772345013"/>
          <c:h val="0.68381650783863168"/>
        </c:manualLayout>
      </c:layout>
      <c:barChart>
        <c:barDir val="bar"/>
        <c:grouping val="clustered"/>
        <c:varyColors val="0"/>
        <c:ser>
          <c:idx val="0"/>
          <c:order val="0"/>
          <c:tx>
            <c:strRef>
              <c:f>Sheet1!$B$1</c:f>
              <c:strCache>
                <c:ptCount val="1"/>
                <c:pt idx="0">
                  <c:v>Students leaving the district</c:v>
                </c:pt>
              </c:strCache>
            </c:strRef>
          </c:tx>
          <c:spPr>
            <a:solidFill>
              <a:schemeClr val="tx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Times New Roman" panose="02020603050405020304" pitchFamily="18"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21/22 HS</c:v>
                </c:pt>
                <c:pt idx="1">
                  <c:v>20/21 MS</c:v>
                </c:pt>
                <c:pt idx="2">
                  <c:v>19/20 HS</c:v>
                </c:pt>
                <c:pt idx="3">
                  <c:v>21/22 MS</c:v>
                </c:pt>
                <c:pt idx="4">
                  <c:v>20/21 MS</c:v>
                </c:pt>
                <c:pt idx="5">
                  <c:v>19/20 MS</c:v>
                </c:pt>
                <c:pt idx="6">
                  <c:v>21/22 ES</c:v>
                </c:pt>
                <c:pt idx="7">
                  <c:v>20/21 ES</c:v>
                </c:pt>
                <c:pt idx="8">
                  <c:v>19/20 ES</c:v>
                </c:pt>
              </c:strCache>
            </c:strRef>
          </c:cat>
          <c:val>
            <c:numRef>
              <c:f>Sheet1!$B$2:$B$10</c:f>
              <c:numCache>
                <c:formatCode>#,##0</c:formatCode>
                <c:ptCount val="9"/>
                <c:pt idx="0">
                  <c:v>-169</c:v>
                </c:pt>
                <c:pt idx="1">
                  <c:v>-125</c:v>
                </c:pt>
                <c:pt idx="2">
                  <c:v>-124</c:v>
                </c:pt>
                <c:pt idx="3" formatCode="General">
                  <c:v>-171</c:v>
                </c:pt>
                <c:pt idx="4" formatCode="General">
                  <c:v>-144</c:v>
                </c:pt>
                <c:pt idx="5" formatCode="General">
                  <c:v>-136</c:v>
                </c:pt>
                <c:pt idx="6" formatCode="General">
                  <c:v>-437</c:v>
                </c:pt>
                <c:pt idx="7" formatCode="General">
                  <c:v>-371</c:v>
                </c:pt>
                <c:pt idx="8" formatCode="General">
                  <c:v>-404</c:v>
                </c:pt>
              </c:numCache>
            </c:numRef>
          </c:val>
          <c:extLst>
            <c:ext xmlns:c16="http://schemas.microsoft.com/office/drawing/2014/chart" uri="{C3380CC4-5D6E-409C-BE32-E72D297353CC}">
              <c16:uniqueId val="{00000000-CBD0-49D0-BEE2-A538788D9BFD}"/>
            </c:ext>
          </c:extLst>
        </c:ser>
        <c:dLbls>
          <c:showLegendKey val="0"/>
          <c:showVal val="0"/>
          <c:showCatName val="0"/>
          <c:showSerName val="0"/>
          <c:showPercent val="0"/>
          <c:showBubbleSize val="0"/>
        </c:dLbls>
        <c:gapWidth val="90"/>
        <c:axId val="1354128128"/>
        <c:axId val="1354129376"/>
      </c:barChart>
      <c:catAx>
        <c:axId val="1354128128"/>
        <c:scaling>
          <c:orientation val="minMax"/>
        </c:scaling>
        <c:delete val="1"/>
        <c:axPos val="l"/>
        <c:numFmt formatCode="General" sourceLinked="1"/>
        <c:majorTickMark val="none"/>
        <c:minorTickMark val="none"/>
        <c:tickLblPos val="nextTo"/>
        <c:crossAx val="1354129376"/>
        <c:crosses val="autoZero"/>
        <c:auto val="1"/>
        <c:lblAlgn val="ctr"/>
        <c:lblOffset val="100"/>
        <c:noMultiLvlLbl val="0"/>
      </c:catAx>
      <c:valAx>
        <c:axId val="1354129376"/>
        <c:scaling>
          <c:orientation val="minMax"/>
          <c:max val="0"/>
          <c:min val="-500"/>
        </c:scaling>
        <c:delete val="0"/>
        <c:axPos val="b"/>
        <c:majorGridlines>
          <c:spPr>
            <a:ln w="9525" cap="flat" cmpd="sng" algn="ctr">
              <a:solidFill>
                <a:schemeClr val="bg2">
                  <a:lumMod val="7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Times New Roman" panose="02020603050405020304" pitchFamily="18" charset="0"/>
              </a:defRPr>
            </a:pPr>
            <a:endParaRPr lang="en-US"/>
          </a:p>
        </c:txPr>
        <c:crossAx val="1354128128"/>
        <c:crosses val="autoZero"/>
        <c:crossBetween val="between"/>
        <c:majorUnit val="50"/>
      </c:valAx>
      <c:spPr>
        <a:noFill/>
        <a:ln>
          <a:noFill/>
        </a:ln>
        <a:effectLst/>
      </c:spPr>
    </c:plotArea>
    <c:legend>
      <c:legendPos val="b"/>
      <c:legendEntry>
        <c:idx val="0"/>
        <c:txPr>
          <a:bodyPr rot="0" spcFirstLastPara="1" vertOverflow="ellipsis" vert="horz" wrap="square" anchor="ctr" anchorCtr="1"/>
          <a:lstStyle/>
          <a:p>
            <a:pPr>
              <a:defRPr sz="1500" b="0" i="0" u="none" strike="noStrike" kern="1200" baseline="0">
                <a:solidFill>
                  <a:schemeClr val="tx1"/>
                </a:solidFill>
                <a:latin typeface="+mn-lt"/>
                <a:ea typeface="+mn-ea"/>
                <a:cs typeface="Times New Roman" panose="02020603050405020304" pitchFamily="18" charset="0"/>
              </a:defRPr>
            </a:pPr>
            <a:endParaRPr lang="en-US"/>
          </a:p>
        </c:txPr>
      </c:legendEntry>
      <c:layout>
        <c:manualLayout>
          <c:xMode val="edge"/>
          <c:yMode val="edge"/>
          <c:x val="0.1297024970611412"/>
          <c:y val="0.92871392227479133"/>
          <c:w val="0.73403237266021626"/>
          <c:h val="6.340244103050098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1"/>
          <c:order val="0"/>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'Total Chart_Virtual'!$A$2:$B$10</c:f>
              <c:multiLvlStrCache>
                <c:ptCount val="9"/>
                <c:lvl>
                  <c:pt idx="0">
                    <c:v>2022/23</c:v>
                  </c:pt>
                  <c:pt idx="1">
                    <c:v>2021/22</c:v>
                  </c:pt>
                  <c:pt idx="2">
                    <c:v>2020/21</c:v>
                  </c:pt>
                  <c:pt idx="3">
                    <c:v>2022/23</c:v>
                  </c:pt>
                  <c:pt idx="4">
                    <c:v>2021/22</c:v>
                  </c:pt>
                  <c:pt idx="5">
                    <c:v>2020/21</c:v>
                  </c:pt>
                  <c:pt idx="6">
                    <c:v>2022/23</c:v>
                  </c:pt>
                  <c:pt idx="7">
                    <c:v>2021/22</c:v>
                  </c:pt>
                  <c:pt idx="8">
                    <c:v>2020/21</c:v>
                  </c:pt>
                </c:lvl>
                <c:lvl>
                  <c:pt idx="0">
                    <c:v>High School</c:v>
                  </c:pt>
                  <c:pt idx="3">
                    <c:v>Middle School</c:v>
                  </c:pt>
                  <c:pt idx="6">
                    <c:v>Elementary School </c:v>
                  </c:pt>
                </c:lvl>
              </c:multiLvlStrCache>
            </c:multiLvlStrRef>
          </c:cat>
          <c:val>
            <c:numRef>
              <c:f>'Total Chart_Virtual'!$D$2:$D$10</c:f>
              <c:numCache>
                <c:formatCode>#,##0</c:formatCode>
                <c:ptCount val="9"/>
                <c:pt idx="0">
                  <c:v>832</c:v>
                </c:pt>
                <c:pt idx="1">
                  <c:v>709</c:v>
                </c:pt>
                <c:pt idx="2">
                  <c:v>756</c:v>
                </c:pt>
                <c:pt idx="3">
                  <c:v>528</c:v>
                </c:pt>
                <c:pt idx="4">
                  <c:v>490</c:v>
                </c:pt>
                <c:pt idx="5">
                  <c:v>392</c:v>
                </c:pt>
                <c:pt idx="6">
                  <c:v>974</c:v>
                </c:pt>
                <c:pt idx="7">
                  <c:v>989</c:v>
                </c:pt>
                <c:pt idx="8">
                  <c:v>708</c:v>
                </c:pt>
              </c:numCache>
            </c:numRef>
          </c:val>
          <c:extLst>
            <c:ext xmlns:c16="http://schemas.microsoft.com/office/drawing/2014/chart" uri="{C3380CC4-5D6E-409C-BE32-E72D297353CC}">
              <c16:uniqueId val="{00000000-96D6-4873-8A7B-A33D640EB93A}"/>
            </c:ext>
          </c:extLst>
        </c:ser>
        <c:ser>
          <c:idx val="0"/>
          <c:order val="1"/>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'Total Chart_Virtual'!$A$2:$B$10</c:f>
              <c:multiLvlStrCache>
                <c:ptCount val="9"/>
                <c:lvl>
                  <c:pt idx="0">
                    <c:v>2022/23</c:v>
                  </c:pt>
                  <c:pt idx="1">
                    <c:v>2021/22</c:v>
                  </c:pt>
                  <c:pt idx="2">
                    <c:v>2020/21</c:v>
                  </c:pt>
                  <c:pt idx="3">
                    <c:v>2022/23</c:v>
                  </c:pt>
                  <c:pt idx="4">
                    <c:v>2021/22</c:v>
                  </c:pt>
                  <c:pt idx="5">
                    <c:v>2020/21</c:v>
                  </c:pt>
                  <c:pt idx="6">
                    <c:v>2022/23</c:v>
                  </c:pt>
                  <c:pt idx="7">
                    <c:v>2021/22</c:v>
                  </c:pt>
                  <c:pt idx="8">
                    <c:v>2020/21</c:v>
                  </c:pt>
                </c:lvl>
                <c:lvl>
                  <c:pt idx="0">
                    <c:v>High School</c:v>
                  </c:pt>
                  <c:pt idx="3">
                    <c:v>Middle School</c:v>
                  </c:pt>
                  <c:pt idx="6">
                    <c:v>Elementary School </c:v>
                  </c:pt>
                </c:lvl>
              </c:multiLvlStrCache>
            </c:multiLvlStrRef>
          </c:cat>
          <c:val>
            <c:numRef>
              <c:f>'Total Chart_Virtual'!$C$2:$C$10</c:f>
              <c:numCache>
                <c:formatCode>#,##0</c:formatCode>
                <c:ptCount val="9"/>
                <c:pt idx="0">
                  <c:v>-725</c:v>
                </c:pt>
                <c:pt idx="1">
                  <c:v>-729</c:v>
                </c:pt>
                <c:pt idx="2">
                  <c:v>-550</c:v>
                </c:pt>
                <c:pt idx="3">
                  <c:v>-691</c:v>
                </c:pt>
                <c:pt idx="4">
                  <c:v>-731</c:v>
                </c:pt>
                <c:pt idx="5">
                  <c:v>-585</c:v>
                </c:pt>
                <c:pt idx="6">
                  <c:v>-1426</c:v>
                </c:pt>
                <c:pt idx="7">
                  <c:v>-1629</c:v>
                </c:pt>
                <c:pt idx="8">
                  <c:v>-1719</c:v>
                </c:pt>
              </c:numCache>
            </c:numRef>
          </c:val>
          <c:extLst>
            <c:ext xmlns:c16="http://schemas.microsoft.com/office/drawing/2014/chart" uri="{C3380CC4-5D6E-409C-BE32-E72D297353CC}">
              <c16:uniqueId val="{00000001-96D6-4873-8A7B-A33D640EB93A}"/>
            </c:ext>
          </c:extLst>
        </c:ser>
        <c:dLbls>
          <c:showLegendKey val="0"/>
          <c:showVal val="0"/>
          <c:showCatName val="0"/>
          <c:showSerName val="0"/>
          <c:showPercent val="0"/>
          <c:showBubbleSize val="0"/>
        </c:dLbls>
        <c:gapWidth val="80"/>
        <c:overlap val="100"/>
        <c:axId val="751793616"/>
        <c:axId val="751786960"/>
      </c:barChart>
      <c:catAx>
        <c:axId val="751793616"/>
        <c:scaling>
          <c:orientation val="minMax"/>
        </c:scaling>
        <c:delete val="1"/>
        <c:axPos val="l"/>
        <c:numFmt formatCode="General" sourceLinked="1"/>
        <c:majorTickMark val="none"/>
        <c:minorTickMark val="none"/>
        <c:tickLblPos val="low"/>
        <c:crossAx val="751786960"/>
        <c:crosses val="autoZero"/>
        <c:auto val="0"/>
        <c:lblAlgn val="ctr"/>
        <c:lblOffset val="0"/>
        <c:noMultiLvlLbl val="0"/>
      </c:catAx>
      <c:valAx>
        <c:axId val="751786960"/>
        <c:scaling>
          <c:orientation val="minMax"/>
          <c:max val="2000"/>
          <c:min val="-2000"/>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751793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solidFill>
            <a:sysClr val="windowText" lastClr="000000"/>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en-US" b="1"/>
              <a:t>Polk County Live Births and Kindergarten Classes</a:t>
            </a:r>
          </a:p>
        </c:rich>
      </c:tx>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strRef>
              <c:f>'Polk Bar Graph'!$A$9:$A$17</c:f>
              <c:strCache>
                <c:ptCount val="9"/>
                <c:pt idx="0">
                  <c:v>2013 Births 
18/19 K Class</c:v>
                </c:pt>
                <c:pt idx="1">
                  <c:v>2014 Births 
19/20 K Class</c:v>
                </c:pt>
                <c:pt idx="2">
                  <c:v>2015 Births 
20/21 K Class</c:v>
                </c:pt>
                <c:pt idx="3">
                  <c:v>2016 Births 
21/22 K Class</c:v>
                </c:pt>
                <c:pt idx="4">
                  <c:v>2017 Births 
22/23 K Class</c:v>
                </c:pt>
                <c:pt idx="5">
                  <c:v>2018 Births 
23/24 K Class</c:v>
                </c:pt>
                <c:pt idx="6">
                  <c:v>2019 Births 
24/25 K Class</c:v>
                </c:pt>
                <c:pt idx="7">
                  <c:v>2020 Births 
25/26 K Class</c:v>
                </c:pt>
                <c:pt idx="8">
                  <c:v>2021 Births 
26/27 K Class</c:v>
                </c:pt>
              </c:strCache>
            </c:strRef>
          </c:cat>
          <c:val>
            <c:numRef>
              <c:f>'Polk Bar Graph'!$B$9:$B$17</c:f>
              <c:numCache>
                <c:formatCode>#,##0</c:formatCode>
                <c:ptCount val="9"/>
                <c:pt idx="0">
                  <c:v>6767</c:v>
                </c:pt>
                <c:pt idx="1">
                  <c:v>6946</c:v>
                </c:pt>
                <c:pt idx="2">
                  <c:v>7022</c:v>
                </c:pt>
                <c:pt idx="3">
                  <c:v>6910</c:v>
                </c:pt>
                <c:pt idx="4">
                  <c:v>6925</c:v>
                </c:pt>
                <c:pt idx="5">
                  <c:v>6641</c:v>
                </c:pt>
                <c:pt idx="6">
                  <c:v>6545</c:v>
                </c:pt>
                <c:pt idx="7">
                  <c:v>6274</c:v>
                </c:pt>
                <c:pt idx="8">
                  <c:v>6472</c:v>
                </c:pt>
              </c:numCache>
            </c:numRef>
          </c:val>
          <c:extLst>
            <c:ext xmlns:c16="http://schemas.microsoft.com/office/drawing/2014/chart" uri="{C3380CC4-5D6E-409C-BE32-E72D297353CC}">
              <c16:uniqueId val="{00000000-42F8-4EA6-94D8-2A9A8C4D068F}"/>
            </c:ext>
          </c:extLst>
        </c:ser>
        <c:ser>
          <c:idx val="1"/>
          <c:order val="1"/>
          <c:spPr>
            <a:solidFill>
              <a:schemeClr val="accent4"/>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D-42F8-4EA6-94D8-2A9A8C4D068F}"/>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E-42F8-4EA6-94D8-2A9A8C4D068F}"/>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F-42F8-4EA6-94D8-2A9A8C4D068F}"/>
              </c:ext>
            </c:extLst>
          </c:dPt>
          <c:dPt>
            <c:idx val="3"/>
            <c:invertIfNegative val="0"/>
            <c:bubble3D val="0"/>
            <c:spPr>
              <a:solidFill>
                <a:schemeClr val="accent1"/>
              </a:solidFill>
              <a:ln>
                <a:noFill/>
              </a:ln>
              <a:effectLst/>
            </c:spPr>
            <c:extLst>
              <c:ext xmlns:c16="http://schemas.microsoft.com/office/drawing/2014/chart" uri="{C3380CC4-5D6E-409C-BE32-E72D297353CC}">
                <c16:uniqueId val="{00000010-42F8-4EA6-94D8-2A9A8C4D068F}"/>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2-42F8-4EA6-94D8-2A9A8C4D068F}"/>
              </c:ext>
            </c:extLst>
          </c:dPt>
          <c:dPt>
            <c:idx val="5"/>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4-42F8-4EA6-94D8-2A9A8C4D068F}"/>
              </c:ext>
            </c:extLst>
          </c:dPt>
          <c:dPt>
            <c:idx val="6"/>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6-42F8-4EA6-94D8-2A9A8C4D068F}"/>
              </c:ext>
            </c:extLst>
          </c:dPt>
          <c:dPt>
            <c:idx val="7"/>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8-42F8-4EA6-94D8-2A9A8C4D068F}"/>
              </c:ext>
            </c:extLst>
          </c:dPt>
          <c:dPt>
            <c:idx val="8"/>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A-42F8-4EA6-94D8-2A9A8C4D068F}"/>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'Polk Bar Graph'!$A$9:$A$17</c:f>
              <c:strCache>
                <c:ptCount val="9"/>
                <c:pt idx="0">
                  <c:v>2013 Births 
18/19 K Class</c:v>
                </c:pt>
                <c:pt idx="1">
                  <c:v>2014 Births 
19/20 K Class</c:v>
                </c:pt>
                <c:pt idx="2">
                  <c:v>2015 Births 
20/21 K Class</c:v>
                </c:pt>
                <c:pt idx="3">
                  <c:v>2016 Births 
21/22 K Class</c:v>
                </c:pt>
                <c:pt idx="4">
                  <c:v>2017 Births 
22/23 K Class</c:v>
                </c:pt>
                <c:pt idx="5">
                  <c:v>2018 Births 
23/24 K Class</c:v>
                </c:pt>
                <c:pt idx="6">
                  <c:v>2019 Births 
24/25 K Class</c:v>
                </c:pt>
                <c:pt idx="7">
                  <c:v>2020 Births 
25/26 K Class</c:v>
                </c:pt>
                <c:pt idx="8">
                  <c:v>2021 Births 
26/27 K Class</c:v>
                </c:pt>
              </c:strCache>
            </c:strRef>
          </c:cat>
          <c:val>
            <c:numRef>
              <c:f>'Polk Bar Graph'!$C$9:$C$17</c:f>
              <c:numCache>
                <c:formatCode>#,##0</c:formatCode>
                <c:ptCount val="9"/>
                <c:pt idx="0">
                  <c:v>2298</c:v>
                </c:pt>
                <c:pt idx="1">
                  <c:v>2386</c:v>
                </c:pt>
                <c:pt idx="2">
                  <c:v>2089</c:v>
                </c:pt>
                <c:pt idx="3">
                  <c:v>2268</c:v>
                </c:pt>
                <c:pt idx="4">
                  <c:v>2247</c:v>
                </c:pt>
                <c:pt idx="5">
                  <c:v>1976</c:v>
                </c:pt>
                <c:pt idx="6">
                  <c:v>1947</c:v>
                </c:pt>
                <c:pt idx="7">
                  <c:v>1866</c:v>
                </c:pt>
                <c:pt idx="8">
                  <c:v>1925</c:v>
                </c:pt>
              </c:numCache>
            </c:numRef>
          </c:val>
          <c:extLst>
            <c:ext xmlns:c16="http://schemas.microsoft.com/office/drawing/2014/chart" uri="{C3380CC4-5D6E-409C-BE32-E72D297353CC}">
              <c16:uniqueId val="{0000000B-42F8-4EA6-94D8-2A9A8C4D068F}"/>
            </c:ext>
          </c:extLst>
        </c:ser>
        <c:ser>
          <c:idx val="2"/>
          <c:order val="2"/>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'Polk Bar Graph'!$A$9:$A$17</c:f>
              <c:strCache>
                <c:ptCount val="9"/>
                <c:pt idx="0">
                  <c:v>2013 Births 
18/19 K Class</c:v>
                </c:pt>
                <c:pt idx="1">
                  <c:v>2014 Births 
19/20 K Class</c:v>
                </c:pt>
                <c:pt idx="2">
                  <c:v>2015 Births 
20/21 K Class</c:v>
                </c:pt>
                <c:pt idx="3">
                  <c:v>2016 Births 
21/22 K Class</c:v>
                </c:pt>
                <c:pt idx="4">
                  <c:v>2017 Births 
22/23 K Class</c:v>
                </c:pt>
                <c:pt idx="5">
                  <c:v>2018 Births 
23/24 K Class</c:v>
                </c:pt>
                <c:pt idx="6">
                  <c:v>2019 Births 
24/25 K Class</c:v>
                </c:pt>
                <c:pt idx="7">
                  <c:v>2020 Births 
25/26 K Class</c:v>
                </c:pt>
                <c:pt idx="8">
                  <c:v>2021 Births 
26/27 K Class</c:v>
                </c:pt>
              </c:strCache>
            </c:strRef>
          </c:cat>
          <c:val>
            <c:numRef>
              <c:f>'Polk Bar Graph'!$D$9:$D$17</c:f>
              <c:numCache>
                <c:formatCode>General</c:formatCode>
                <c:ptCount val="9"/>
                <c:pt idx="5" formatCode="#,##0">
                  <c:v>2337</c:v>
                </c:pt>
                <c:pt idx="6" formatCode="#,##0">
                  <c:v>2303</c:v>
                </c:pt>
                <c:pt idx="7" formatCode="#,##0">
                  <c:v>2208</c:v>
                </c:pt>
                <c:pt idx="8" formatCode="#,##0">
                  <c:v>2278</c:v>
                </c:pt>
              </c:numCache>
            </c:numRef>
          </c:val>
          <c:extLst>
            <c:ext xmlns:c16="http://schemas.microsoft.com/office/drawing/2014/chart" uri="{C3380CC4-5D6E-409C-BE32-E72D297353CC}">
              <c16:uniqueId val="{0000000C-42F8-4EA6-94D8-2A9A8C4D068F}"/>
            </c:ext>
          </c:extLst>
        </c:ser>
        <c:dLbls>
          <c:showLegendKey val="0"/>
          <c:showVal val="0"/>
          <c:showCatName val="0"/>
          <c:showSerName val="0"/>
          <c:showPercent val="0"/>
          <c:showBubbleSize val="0"/>
        </c:dLbls>
        <c:gapWidth val="79"/>
        <c:overlap val="-27"/>
        <c:axId val="1688456687"/>
        <c:axId val="1688462927"/>
      </c:barChart>
      <c:catAx>
        <c:axId val="16884566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688462927"/>
        <c:crosses val="autoZero"/>
        <c:auto val="1"/>
        <c:lblAlgn val="ctr"/>
        <c:lblOffset val="100"/>
        <c:noMultiLvlLbl val="0"/>
      </c:catAx>
      <c:valAx>
        <c:axId val="168846292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en-US"/>
          </a:p>
        </c:txPr>
        <c:crossAx val="1688456687"/>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26D_C1E45F8A.xml><?xml version="1.0" encoding="utf-8"?>
<p188:cmLst xmlns:a="http://schemas.openxmlformats.org/drawingml/2006/main" xmlns:r="http://schemas.openxmlformats.org/officeDocument/2006/relationships" xmlns:p188="http://schemas.microsoft.com/office/powerpoint/2018/8/main">
  <p188:cm id="{5A0A5F23-2B34-415E-BCD9-A9AAEDC703CA}" authorId="{97101E7E-F8F9-92A8-7845-3EC26F806DC7}" status="resolved" created="2023-11-04T19:41:11.783">
    <ac:txMkLst xmlns:ac="http://schemas.microsoft.com/office/drawing/2013/main/command">
      <pc:docMk xmlns:pc="http://schemas.microsoft.com/office/powerpoint/2013/main/command"/>
      <pc:sldMk xmlns:pc="http://schemas.microsoft.com/office/powerpoint/2013/main/command" cId="3252969354" sldId="621"/>
      <ac:spMk id="3" creationId="{E1B34267-556C-7593-BD80-F1956932A035}"/>
      <ac:txMk cp="286" len="11">
        <ac:context len="401" hash="2772501163"/>
      </ac:txMk>
    </ac:txMkLst>
    <p188:pos x="2422769" y="1626576"/>
    <p188:txBody>
      <a:bodyPr/>
      <a:lstStyle/>
      <a:p>
        <a:r>
          <a:rPr lang="en-US"/>
          <a:t>Recommend changing "under-utilization" to "utilization".  BBS has not been scoped with evaluating the effectiveness of how spaces are being used.  </a:t>
        </a:r>
      </a:p>
    </p188:txBody>
  </p188:cm>
</p188:cmLst>
</file>

<file path=ppt/comments/modernComment_297_934A694D.xml><?xml version="1.0" encoding="utf-8"?>
<p188:cmLst xmlns:a="http://schemas.openxmlformats.org/drawingml/2006/main" xmlns:r="http://schemas.openxmlformats.org/officeDocument/2006/relationships" xmlns:p188="http://schemas.microsoft.com/office/powerpoint/2018/8/main">
  <p188:cm id="{6072C4EB-ADB1-4399-9A87-90F02F560F8E}" authorId="{26351E04-B3BB-9BD6-DFE9-A49533E9DE7D}" status="resolved" created="2023-11-06T13:13:39.170">
    <pc:sldMkLst xmlns:pc="http://schemas.microsoft.com/office/powerpoint/2013/main/command">
      <pc:docMk/>
      <pc:sldMk cId="833224729" sldId="527"/>
    </pc:sldMkLst>
    <p188:txBody>
      <a:bodyPr/>
      <a:lstStyle/>
      <a:p>
        <a:r>
          <a:rPr lang="en-US"/>
          <a:t>Probably should add Steve Murley to the planning team</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8490476-91D7-4B93-A0B8-0A58A4846E92}" type="datetimeFigureOut">
              <a:rPr lang="en-US" smtClean="0"/>
              <a:t>12/21/2023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CAB04A9-2B25-4D7E-B968-5725FFF1CA22}" type="slidenum">
              <a:rPr lang="en-US" smtClean="0"/>
              <a:t>‹#›</a:t>
            </a:fld>
            <a:endParaRPr lang="en-US"/>
          </a:p>
        </p:txBody>
      </p:sp>
    </p:spTree>
    <p:extLst>
      <p:ext uri="{BB962C8B-B14F-4D97-AF65-F5344CB8AC3E}">
        <p14:creationId xmlns:p14="http://schemas.microsoft.com/office/powerpoint/2010/main" val="2742050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5887"/>
            <a:fld id="{21BF845C-9960-403A-9FD0-3907A45BF4F4}" type="slidenum">
              <a:rPr lang="en-US">
                <a:solidFill>
                  <a:prstClr val="black"/>
                </a:solidFill>
                <a:latin typeface="Calibri" panose="020F0502020204030204"/>
              </a:rPr>
              <a:pPr defTabSz="465887"/>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2593008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5887"/>
            <a:fld id="{21BF845C-9960-403A-9FD0-3907A45BF4F4}" type="slidenum">
              <a:rPr lang="en-US">
                <a:solidFill>
                  <a:prstClr val="black"/>
                </a:solidFill>
                <a:latin typeface="Calibri" panose="020F0502020204030204"/>
              </a:rPr>
              <a:pPr defTabSz="465887"/>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755882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5887"/>
            <a:fld id="{21BF845C-9960-403A-9FD0-3907A45BF4F4}" type="slidenum">
              <a:rPr lang="en-US">
                <a:solidFill>
                  <a:prstClr val="black"/>
                </a:solidFill>
                <a:latin typeface="Calibri" panose="020F0502020204030204"/>
              </a:rPr>
              <a:pPr defTabSz="465887"/>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3521738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5887"/>
            <a:fld id="{21BF845C-9960-403A-9FD0-3907A45BF4F4}" type="slidenum">
              <a:rPr lang="en-US">
                <a:solidFill>
                  <a:prstClr val="black"/>
                </a:solidFill>
                <a:latin typeface="Calibri" panose="020F0502020204030204"/>
              </a:rPr>
              <a:pPr defTabSz="465887"/>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3907327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5887"/>
            <a:fld id="{21BF845C-9960-403A-9FD0-3907A45BF4F4}" type="slidenum">
              <a:rPr lang="en-US">
                <a:solidFill>
                  <a:prstClr val="black"/>
                </a:solidFill>
                <a:latin typeface="Calibri" panose="020F0502020204030204"/>
              </a:rPr>
              <a:pPr defTabSz="465887"/>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4250219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5887"/>
            <a:fld id="{21BF845C-9960-403A-9FD0-3907A45BF4F4}" type="slidenum">
              <a:rPr lang="en-US">
                <a:solidFill>
                  <a:prstClr val="black"/>
                </a:solidFill>
                <a:latin typeface="Calibri" panose="020F0502020204030204"/>
              </a:rPr>
              <a:pPr defTabSz="465887"/>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22895432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5887"/>
            <a:fld id="{21BF845C-9960-403A-9FD0-3907A45BF4F4}" type="slidenum">
              <a:rPr lang="en-US">
                <a:solidFill>
                  <a:prstClr val="black"/>
                </a:solidFill>
                <a:latin typeface="Calibri" panose="020F0502020204030204"/>
              </a:rPr>
              <a:pPr defTabSz="465887"/>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23343336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5887"/>
            <a:fld id="{21BF845C-9960-403A-9FD0-3907A45BF4F4}" type="slidenum">
              <a:rPr lang="en-US">
                <a:solidFill>
                  <a:prstClr val="black"/>
                </a:solidFill>
                <a:latin typeface="Calibri" panose="020F0502020204030204"/>
              </a:rPr>
              <a:pPr defTabSz="465887"/>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2012890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5887"/>
            <a:fld id="{21BF845C-9960-403A-9FD0-3907A45BF4F4}" type="slidenum">
              <a:rPr lang="en-US">
                <a:solidFill>
                  <a:prstClr val="black"/>
                </a:solidFill>
                <a:latin typeface="Calibri" panose="020F0502020204030204"/>
              </a:rPr>
              <a:pPr defTabSz="465887"/>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38950053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5887"/>
            <a:fld id="{21BF845C-9960-403A-9FD0-3907A45BF4F4}" type="slidenum">
              <a:rPr lang="en-US">
                <a:solidFill>
                  <a:prstClr val="black"/>
                </a:solidFill>
                <a:latin typeface="Calibri" panose="020F0502020204030204"/>
              </a:rPr>
              <a:pPr defTabSz="465887"/>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2098943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5887"/>
            <a:fld id="{21BF845C-9960-403A-9FD0-3907A45BF4F4}" type="slidenum">
              <a:rPr lang="en-US">
                <a:solidFill>
                  <a:prstClr val="black"/>
                </a:solidFill>
                <a:latin typeface="Calibri" panose="020F0502020204030204"/>
              </a:rPr>
              <a:pPr defTabSz="465887"/>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3834554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5887"/>
            <a:fld id="{21BF845C-9960-403A-9FD0-3907A45BF4F4}" type="slidenum">
              <a:rPr lang="en-US">
                <a:solidFill>
                  <a:prstClr val="black"/>
                </a:solidFill>
                <a:latin typeface="Calibri" panose="020F0502020204030204"/>
              </a:rPr>
              <a:pPr defTabSz="465887"/>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30905032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5887"/>
            <a:fld id="{21BF845C-9960-403A-9FD0-3907A45BF4F4}" type="slidenum">
              <a:rPr lang="en-US">
                <a:solidFill>
                  <a:prstClr val="black"/>
                </a:solidFill>
                <a:latin typeface="Calibri" panose="020F0502020204030204"/>
              </a:rPr>
              <a:pPr defTabSz="465887"/>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2067779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5887"/>
            <a:fld id="{21BF845C-9960-403A-9FD0-3907A45BF4F4}" type="slidenum">
              <a:rPr lang="en-US">
                <a:solidFill>
                  <a:prstClr val="black"/>
                </a:solidFill>
                <a:latin typeface="Calibri" panose="020F0502020204030204"/>
              </a:rPr>
              <a:pPr defTabSz="465887"/>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4231371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5887"/>
            <a:fld id="{21BF845C-9960-403A-9FD0-3907A45BF4F4}" type="slidenum">
              <a:rPr lang="en-US">
                <a:solidFill>
                  <a:prstClr val="black"/>
                </a:solidFill>
                <a:latin typeface="Calibri" panose="020F0502020204030204"/>
              </a:rPr>
              <a:pPr defTabSz="465887"/>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1395001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5887"/>
            <a:fld id="{21BF845C-9960-403A-9FD0-3907A45BF4F4}" type="slidenum">
              <a:rPr lang="en-US">
                <a:solidFill>
                  <a:prstClr val="black"/>
                </a:solidFill>
                <a:latin typeface="Calibri" panose="020F0502020204030204"/>
              </a:rPr>
              <a:pPr defTabSz="465887"/>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4001646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5887"/>
            <a:fld id="{21BF845C-9960-403A-9FD0-3907A45BF4F4}" type="slidenum">
              <a:rPr lang="en-US">
                <a:solidFill>
                  <a:prstClr val="black"/>
                </a:solidFill>
                <a:latin typeface="Calibri" panose="020F0502020204030204"/>
              </a:rPr>
              <a:pPr defTabSz="465887"/>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342125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5887"/>
            <a:fld id="{21BF845C-9960-403A-9FD0-3907A45BF4F4}" type="slidenum">
              <a:rPr lang="en-US">
                <a:solidFill>
                  <a:prstClr val="black"/>
                </a:solidFill>
                <a:latin typeface="Calibri" panose="020F0502020204030204"/>
              </a:rPr>
              <a:pPr defTabSz="465887"/>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1489477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5887"/>
            <a:fld id="{21BF845C-9960-403A-9FD0-3907A45BF4F4}" type="slidenum">
              <a:rPr lang="en-US">
                <a:solidFill>
                  <a:prstClr val="black"/>
                </a:solidFill>
                <a:latin typeface="Calibri" panose="020F0502020204030204"/>
              </a:rPr>
              <a:pPr defTabSz="465887"/>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2186946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5887"/>
            <a:fld id="{21BF845C-9960-403A-9FD0-3907A45BF4F4}" type="slidenum">
              <a:rPr lang="en-US">
                <a:solidFill>
                  <a:prstClr val="black"/>
                </a:solidFill>
                <a:latin typeface="Calibri" panose="020F0502020204030204"/>
              </a:rPr>
              <a:pPr defTabSz="465887"/>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1301029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1.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1.jpe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13.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13.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 Id="rId5" Type="http://schemas.openxmlformats.org/officeDocument/2006/relationships/image" Target="../media/image24.svg"/><Relationship Id="rId4" Type="http://schemas.openxmlformats.org/officeDocument/2006/relationships/image" Target="../media/image2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4" Type="http://schemas.openxmlformats.org/officeDocument/2006/relationships/image" Target="../media/image28.sv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1.jpeg"/><Relationship Id="rId5" Type="http://schemas.openxmlformats.org/officeDocument/2006/relationships/image" Target="../media/image32.svg"/><Relationship Id="rId4" Type="http://schemas.openxmlformats.org/officeDocument/2006/relationships/image" Target="../media/image3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4.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5.jpe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6.jpe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2.xml"/><Relationship Id="rId4" Type="http://schemas.openxmlformats.org/officeDocument/2006/relationships/image" Target="../media/image1.jpe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9.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0.jpeg"/><Relationship Id="rId1" Type="http://schemas.openxmlformats.org/officeDocument/2006/relationships/slideMaster" Target="../slideMasters/slideMaster2.xml"/><Relationship Id="rId4" Type="http://schemas.openxmlformats.org/officeDocument/2006/relationships/image" Target="../media/image41.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2.jpeg"/><Relationship Id="rId1" Type="http://schemas.openxmlformats.org/officeDocument/2006/relationships/slideMaster" Target="../slideMasters/slideMaster2.xml"/><Relationship Id="rId4" Type="http://schemas.openxmlformats.org/officeDocument/2006/relationships/image" Target="../media/image41.sv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2.xml"/><Relationship Id="rId4" Type="http://schemas.openxmlformats.org/officeDocument/2006/relationships/image" Target="../media/image1.jpe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46.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7.jpe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8.jpe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Master" Target="../slideMasters/slideMaster2.xml"/><Relationship Id="rId4" Type="http://schemas.openxmlformats.org/officeDocument/2006/relationships/image" Target="../media/image51.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2.jpeg"/><Relationship Id="rId1" Type="http://schemas.openxmlformats.org/officeDocument/2006/relationships/slideMaster" Target="../slideMasters/slideMaster2.xml"/><Relationship Id="rId4" Type="http://schemas.openxmlformats.org/officeDocument/2006/relationships/image" Target="../media/image51.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58.svg"/><Relationship Id="rId2" Type="http://schemas.openxmlformats.org/officeDocument/2006/relationships/image" Target="../media/image53.png"/><Relationship Id="rId1" Type="http://schemas.openxmlformats.org/officeDocument/2006/relationships/slideMaster" Target="../slideMasters/slideMaster2.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62.png"/><Relationship Id="rId1" Type="http://schemas.openxmlformats.org/officeDocument/2006/relationships/slideMaster" Target="../slideMasters/slideMaster3.xml"/><Relationship Id="rId4" Type="http://schemas.openxmlformats.org/officeDocument/2006/relationships/image" Target="../media/image63.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65.png"/><Relationship Id="rId1" Type="http://schemas.openxmlformats.org/officeDocument/2006/relationships/slideMaster" Target="../slideMasters/slideMaster3.xml"/><Relationship Id="rId4" Type="http://schemas.openxmlformats.org/officeDocument/2006/relationships/image" Target="../media/image66.png"/></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D29AC-60BE-4AB3-BDE9-4B5766F1FA80}"/>
              </a:ext>
            </a:extLst>
          </p:cNvPr>
          <p:cNvSpPr>
            <a:spLocks noGrp="1"/>
          </p:cNvSpPr>
          <p:nvPr>
            <p:ph type="ctrTitle"/>
          </p:nvPr>
        </p:nvSpPr>
        <p:spPr>
          <a:xfrm>
            <a:off x="3657600" y="2001838"/>
            <a:ext cx="7010400" cy="1508125"/>
          </a:xfrm>
        </p:spPr>
        <p:txBody>
          <a:bodyPr anchor="b"/>
          <a:lstStyle>
            <a:lvl1pPr algn="l">
              <a:defRPr sz="4500"/>
            </a:lvl1pPr>
          </a:lstStyle>
          <a:p>
            <a:r>
              <a:rPr lang="en-US"/>
              <a:t>Click to edit Master title style</a:t>
            </a:r>
          </a:p>
        </p:txBody>
      </p:sp>
      <p:sp>
        <p:nvSpPr>
          <p:cNvPr id="3" name="Subtitle 2">
            <a:extLst>
              <a:ext uri="{FF2B5EF4-FFF2-40B4-BE49-F238E27FC236}">
                <a16:creationId xmlns:a16="http://schemas.microsoft.com/office/drawing/2014/main" id="{FB125C91-9D91-454F-9C27-B20DFB0B713C}"/>
              </a:ext>
            </a:extLst>
          </p:cNvPr>
          <p:cNvSpPr>
            <a:spLocks noGrp="1"/>
          </p:cNvSpPr>
          <p:nvPr>
            <p:ph type="subTitle" idx="1"/>
          </p:nvPr>
        </p:nvSpPr>
        <p:spPr>
          <a:xfrm>
            <a:off x="3657598" y="3602038"/>
            <a:ext cx="7010401" cy="1655762"/>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grpSp>
        <p:nvGrpSpPr>
          <p:cNvPr id="8" name="Group 7">
            <a:extLst>
              <a:ext uri="{FF2B5EF4-FFF2-40B4-BE49-F238E27FC236}">
                <a16:creationId xmlns:a16="http://schemas.microsoft.com/office/drawing/2014/main" id="{3CA7651A-3619-4A90-A33B-B895C34B6B4F}"/>
              </a:ext>
            </a:extLst>
          </p:cNvPr>
          <p:cNvGrpSpPr/>
          <p:nvPr userDrawn="1"/>
        </p:nvGrpSpPr>
        <p:grpSpPr>
          <a:xfrm>
            <a:off x="2" y="0"/>
            <a:ext cx="3657599" cy="6858000"/>
            <a:chOff x="1" y="0"/>
            <a:chExt cx="1714516" cy="6858000"/>
          </a:xfrm>
        </p:grpSpPr>
        <p:sp>
          <p:nvSpPr>
            <p:cNvPr id="11" name="Rectangle 10">
              <a:extLst>
                <a:ext uri="{FF2B5EF4-FFF2-40B4-BE49-F238E27FC236}">
                  <a16:creationId xmlns:a16="http://schemas.microsoft.com/office/drawing/2014/main" id="{97686ADD-BAC6-489A-9D3F-8EB1F74E5266}"/>
                </a:ext>
              </a:extLst>
            </p:cNvPr>
            <p:cNvSpPr/>
            <p:nvPr/>
          </p:nvSpPr>
          <p:spPr>
            <a:xfrm>
              <a:off x="1" y="0"/>
              <a:ext cx="1524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6F11286-7B9C-4CA2-9131-7757E348BA65}"/>
                </a:ext>
              </a:extLst>
            </p:cNvPr>
            <p:cNvSpPr/>
            <p:nvPr/>
          </p:nvSpPr>
          <p:spPr>
            <a:xfrm>
              <a:off x="1106532" y="0"/>
              <a:ext cx="527059" cy="6858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B7D8D9D9-13BD-4448-A7C6-8B5A8619F945}"/>
                </a:ext>
              </a:extLst>
            </p:cNvPr>
            <p:cNvSpPr/>
            <p:nvPr/>
          </p:nvSpPr>
          <p:spPr>
            <a:xfrm>
              <a:off x="1524001" y="0"/>
              <a:ext cx="190516"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13" name="Picture 12" descr="A picture containing text, clipart&#10;&#10;Description automatically generated">
            <a:extLst>
              <a:ext uri="{FF2B5EF4-FFF2-40B4-BE49-F238E27FC236}">
                <a16:creationId xmlns:a16="http://schemas.microsoft.com/office/drawing/2014/main" id="{83EBD3DE-5100-45A5-9DD9-4DAB5AA0B2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6207" y="6289558"/>
            <a:ext cx="1830773" cy="499431"/>
          </a:xfrm>
          <a:prstGeom prst="rect">
            <a:avLst/>
          </a:prstGeom>
        </p:spPr>
      </p:pic>
    </p:spTree>
    <p:extLst>
      <p:ext uri="{BB962C8B-B14F-4D97-AF65-F5344CB8AC3E}">
        <p14:creationId xmlns:p14="http://schemas.microsoft.com/office/powerpoint/2010/main" val="3007090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91B2D0E-2F6D-BC98-67EA-79BA416F82CA}"/>
              </a:ext>
            </a:extLst>
          </p:cNvPr>
          <p:cNvSpPr>
            <a:spLocks noGrp="1"/>
          </p:cNvSpPr>
          <p:nvPr>
            <p:ph type="ctrTitle"/>
          </p:nvPr>
        </p:nvSpPr>
        <p:spPr>
          <a:xfrm rot="10800000" flipV="1">
            <a:off x="609600" y="85267"/>
            <a:ext cx="10607040" cy="548640"/>
          </a:xfrm>
          <a:prstGeom prst="rect">
            <a:avLst/>
          </a:prstGeom>
        </p:spPr>
        <p:txBody>
          <a:bodyPr anchor="b">
            <a:normAutofit/>
          </a:bodyPr>
          <a:lstStyle>
            <a:lvl1pPr algn="l">
              <a:defRPr sz="3600">
                <a:solidFill>
                  <a:schemeClr val="tx1"/>
                </a:solidFill>
              </a:defRPr>
            </a:lvl1pPr>
          </a:lstStyle>
          <a:p>
            <a:r>
              <a:rPr lang="en-US"/>
              <a:t>Click to edit Master title style</a:t>
            </a:r>
          </a:p>
        </p:txBody>
      </p:sp>
      <p:sp>
        <p:nvSpPr>
          <p:cNvPr id="11" name="Slide Number Placeholder 1">
            <a:extLst>
              <a:ext uri="{FF2B5EF4-FFF2-40B4-BE49-F238E27FC236}">
                <a16:creationId xmlns:a16="http://schemas.microsoft.com/office/drawing/2014/main" id="{38EABB18-1BB2-418B-B606-15A4FDDC64C7}"/>
              </a:ext>
            </a:extLst>
          </p:cNvPr>
          <p:cNvSpPr txBox="1">
            <a:spLocks/>
          </p:cNvSpPr>
          <p:nvPr userDrawn="1"/>
        </p:nvSpPr>
        <p:spPr>
          <a:xfrm>
            <a:off x="11553093" y="6492877"/>
            <a:ext cx="581593"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6252CF-764F-47EE-A70D-6B1887B3B27B}" type="slidenum">
              <a:rPr lang="en-US" sz="900" smtClean="0">
                <a:solidFill>
                  <a:schemeClr val="bg1"/>
                </a:solidFill>
                <a:latin typeface="Arial" panose="020B0604020202020204" pitchFamily="34" charset="0"/>
                <a:cs typeface="Arial" panose="020B0604020202020204" pitchFamily="34" charset="0"/>
              </a:rPr>
              <a:pPr/>
              <a:t>‹#›</a:t>
            </a:fld>
            <a:endParaRPr lang="en-US" sz="900">
              <a:solidFill>
                <a:schemeClr val="bg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591D6052-DC30-DC80-F905-9A8B1FD98583}"/>
              </a:ext>
            </a:extLst>
          </p:cNvPr>
          <p:cNvSpPr txBox="1">
            <a:spLocks/>
          </p:cNvSpPr>
          <p:nvPr userDrawn="1"/>
        </p:nvSpPr>
        <p:spPr>
          <a:xfrm>
            <a:off x="609600" y="91440"/>
            <a:ext cx="9631680" cy="54864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3600"/>
          </a:p>
        </p:txBody>
      </p:sp>
      <p:cxnSp>
        <p:nvCxnSpPr>
          <p:cNvPr id="3" name="Straight Connector 2">
            <a:extLst>
              <a:ext uri="{FF2B5EF4-FFF2-40B4-BE49-F238E27FC236}">
                <a16:creationId xmlns:a16="http://schemas.microsoft.com/office/drawing/2014/main" id="{5B852CEC-9F82-016C-4AD8-BA84D2A2E479}"/>
              </a:ext>
            </a:extLst>
          </p:cNvPr>
          <p:cNvCxnSpPr/>
          <p:nvPr userDrawn="1"/>
        </p:nvCxnSpPr>
        <p:spPr>
          <a:xfrm>
            <a:off x="609600" y="646253"/>
            <a:ext cx="8283488" cy="0"/>
          </a:xfrm>
          <a:prstGeom prst="line">
            <a:avLst/>
          </a:prstGeom>
          <a:ln w="19050">
            <a:solidFill>
              <a:schemeClr val="tx2">
                <a:lumMod val="40000"/>
                <a:lumOff val="60000"/>
              </a:schemeClr>
            </a:solidFill>
          </a:ln>
        </p:spPr>
        <p:style>
          <a:lnRef idx="1">
            <a:schemeClr val="accent4"/>
          </a:lnRef>
          <a:fillRef idx="0">
            <a:schemeClr val="accent4"/>
          </a:fillRef>
          <a:effectRef idx="0">
            <a:schemeClr val="accent4"/>
          </a:effectRef>
          <a:fontRef idx="minor">
            <a:schemeClr val="tx1"/>
          </a:fontRef>
        </p:style>
      </p:cxnSp>
      <p:cxnSp>
        <p:nvCxnSpPr>
          <p:cNvPr id="4" name="Straight Connector 3">
            <a:extLst>
              <a:ext uri="{FF2B5EF4-FFF2-40B4-BE49-F238E27FC236}">
                <a16:creationId xmlns:a16="http://schemas.microsoft.com/office/drawing/2014/main" id="{065A2711-0CC7-4D37-884F-B70EEF00B42A}"/>
              </a:ext>
            </a:extLst>
          </p:cNvPr>
          <p:cNvCxnSpPr>
            <a:cxnSpLocks/>
          </p:cNvCxnSpPr>
          <p:nvPr userDrawn="1"/>
        </p:nvCxnSpPr>
        <p:spPr>
          <a:xfrm>
            <a:off x="609601" y="717172"/>
            <a:ext cx="7435913" cy="0"/>
          </a:xfrm>
          <a:prstGeom prst="line">
            <a:avLst/>
          </a:prstGeom>
          <a:ln w="19050">
            <a:solidFill>
              <a:schemeClr val="accent1"/>
            </a:solidFill>
          </a:ln>
        </p:spPr>
        <p:style>
          <a:lnRef idx="1">
            <a:schemeClr val="accent4"/>
          </a:lnRef>
          <a:fillRef idx="0">
            <a:schemeClr val="accent4"/>
          </a:fillRef>
          <a:effectRef idx="0">
            <a:schemeClr val="accent4"/>
          </a:effectRef>
          <a:fontRef idx="minor">
            <a:schemeClr val="tx1"/>
          </a:fontRef>
        </p:style>
      </p:cxnSp>
      <p:sp>
        <p:nvSpPr>
          <p:cNvPr id="6" name="Subtitle 2">
            <a:extLst>
              <a:ext uri="{FF2B5EF4-FFF2-40B4-BE49-F238E27FC236}">
                <a16:creationId xmlns:a16="http://schemas.microsoft.com/office/drawing/2014/main" id="{E4931A29-982A-26C8-BBD8-D6D28F577E7D}"/>
              </a:ext>
            </a:extLst>
          </p:cNvPr>
          <p:cNvSpPr>
            <a:spLocks noGrp="1"/>
          </p:cNvSpPr>
          <p:nvPr>
            <p:ph type="subTitle" idx="1"/>
          </p:nvPr>
        </p:nvSpPr>
        <p:spPr>
          <a:xfrm>
            <a:off x="609601" y="914400"/>
            <a:ext cx="10943491" cy="4832366"/>
          </a:xfrm>
        </p:spPr>
        <p:txBody>
          <a:bodyPr>
            <a:noAutofit/>
          </a:bodyPr>
          <a:lstStyle>
            <a:lvl1pPr marL="285750" indent="-285750" algn="l">
              <a:buClr>
                <a:schemeClr val="tx1"/>
              </a:buClr>
              <a:buFont typeface="Courier New" panose="02070309020205020404" pitchFamily="49" charset="0"/>
              <a:buChar char="o"/>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a:p>
            <a:pPr lvl="1"/>
            <a:endParaRPr lang="en-US"/>
          </a:p>
          <a:p>
            <a:pPr lvl="1"/>
            <a:endParaRPr lang="en-US"/>
          </a:p>
          <a:p>
            <a:pPr lvl="1"/>
            <a:endParaRPr lang="en-US"/>
          </a:p>
        </p:txBody>
      </p:sp>
    </p:spTree>
    <p:extLst>
      <p:ext uri="{BB962C8B-B14F-4D97-AF65-F5344CB8AC3E}">
        <p14:creationId xmlns:p14="http://schemas.microsoft.com/office/powerpoint/2010/main" val="1885733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91B2D0E-2F6D-BC98-67EA-79BA416F82CA}"/>
              </a:ext>
            </a:extLst>
          </p:cNvPr>
          <p:cNvSpPr>
            <a:spLocks noGrp="1"/>
          </p:cNvSpPr>
          <p:nvPr>
            <p:ph type="ctrTitle"/>
          </p:nvPr>
        </p:nvSpPr>
        <p:spPr>
          <a:xfrm rot="10800000" flipV="1">
            <a:off x="627015" y="91440"/>
            <a:ext cx="10607040" cy="548640"/>
          </a:xfrm>
          <a:prstGeom prst="rect">
            <a:avLst/>
          </a:prstGeom>
        </p:spPr>
        <p:txBody>
          <a:bodyPr anchor="b">
            <a:normAutofit/>
          </a:bodyPr>
          <a:lstStyle>
            <a:lvl1pPr algn="l">
              <a:defRPr sz="3600">
                <a:solidFill>
                  <a:schemeClr val="tx1"/>
                </a:solidFill>
              </a:defRPr>
            </a:lvl1pPr>
          </a:lstStyle>
          <a:p>
            <a:r>
              <a:rPr lang="en-US"/>
              <a:t>Click to edit Master title style</a:t>
            </a:r>
          </a:p>
        </p:txBody>
      </p:sp>
      <p:sp>
        <p:nvSpPr>
          <p:cNvPr id="11" name="Slide Number Placeholder 1">
            <a:extLst>
              <a:ext uri="{FF2B5EF4-FFF2-40B4-BE49-F238E27FC236}">
                <a16:creationId xmlns:a16="http://schemas.microsoft.com/office/drawing/2014/main" id="{38EABB18-1BB2-418B-B606-15A4FDDC64C7}"/>
              </a:ext>
            </a:extLst>
          </p:cNvPr>
          <p:cNvSpPr txBox="1">
            <a:spLocks/>
          </p:cNvSpPr>
          <p:nvPr userDrawn="1"/>
        </p:nvSpPr>
        <p:spPr>
          <a:xfrm>
            <a:off x="11553093" y="6492877"/>
            <a:ext cx="581593"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6252CF-764F-47EE-A70D-6B1887B3B27B}" type="slidenum">
              <a:rPr lang="en-US" sz="900" smtClean="0">
                <a:solidFill>
                  <a:schemeClr val="bg1"/>
                </a:solidFill>
                <a:latin typeface="Arial" panose="020B0604020202020204" pitchFamily="34" charset="0"/>
                <a:cs typeface="Arial" panose="020B0604020202020204" pitchFamily="34" charset="0"/>
              </a:rPr>
              <a:pPr/>
              <a:t>‹#›</a:t>
            </a:fld>
            <a:endParaRPr lang="en-US" sz="900">
              <a:solidFill>
                <a:schemeClr val="bg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591D6052-DC30-DC80-F905-9A8B1FD98583}"/>
              </a:ext>
            </a:extLst>
          </p:cNvPr>
          <p:cNvSpPr txBox="1">
            <a:spLocks/>
          </p:cNvSpPr>
          <p:nvPr userDrawn="1"/>
        </p:nvSpPr>
        <p:spPr>
          <a:xfrm>
            <a:off x="609600" y="91440"/>
            <a:ext cx="9631680" cy="54864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3600">
              <a:solidFill>
                <a:schemeClr val="tx1"/>
              </a:solidFill>
            </a:endParaRPr>
          </a:p>
        </p:txBody>
      </p:sp>
      <p:cxnSp>
        <p:nvCxnSpPr>
          <p:cNvPr id="3" name="Straight Connector 2">
            <a:extLst>
              <a:ext uri="{FF2B5EF4-FFF2-40B4-BE49-F238E27FC236}">
                <a16:creationId xmlns:a16="http://schemas.microsoft.com/office/drawing/2014/main" id="{5B852CEC-9F82-016C-4AD8-BA84D2A2E479}"/>
              </a:ext>
            </a:extLst>
          </p:cNvPr>
          <p:cNvCxnSpPr/>
          <p:nvPr userDrawn="1"/>
        </p:nvCxnSpPr>
        <p:spPr>
          <a:xfrm>
            <a:off x="609600" y="646253"/>
            <a:ext cx="8283488" cy="0"/>
          </a:xfrm>
          <a:prstGeom prst="line">
            <a:avLst/>
          </a:prstGeom>
          <a:ln w="19050">
            <a:solidFill>
              <a:schemeClr val="accent1"/>
            </a:solidFill>
          </a:ln>
        </p:spPr>
        <p:style>
          <a:lnRef idx="1">
            <a:schemeClr val="accent4"/>
          </a:lnRef>
          <a:fillRef idx="0">
            <a:schemeClr val="accent4"/>
          </a:fillRef>
          <a:effectRef idx="0">
            <a:schemeClr val="accent4"/>
          </a:effectRef>
          <a:fontRef idx="minor">
            <a:schemeClr val="tx1"/>
          </a:fontRef>
        </p:style>
      </p:cxnSp>
      <p:cxnSp>
        <p:nvCxnSpPr>
          <p:cNvPr id="4" name="Straight Connector 3">
            <a:extLst>
              <a:ext uri="{FF2B5EF4-FFF2-40B4-BE49-F238E27FC236}">
                <a16:creationId xmlns:a16="http://schemas.microsoft.com/office/drawing/2014/main" id="{065A2711-0CC7-4D37-884F-B70EEF00B42A}"/>
              </a:ext>
            </a:extLst>
          </p:cNvPr>
          <p:cNvCxnSpPr>
            <a:cxnSpLocks/>
          </p:cNvCxnSpPr>
          <p:nvPr userDrawn="1"/>
        </p:nvCxnSpPr>
        <p:spPr>
          <a:xfrm>
            <a:off x="609601" y="717172"/>
            <a:ext cx="7435913" cy="0"/>
          </a:xfrm>
          <a:prstGeom prst="line">
            <a:avLst/>
          </a:prstGeom>
          <a:ln w="19050">
            <a:solidFill>
              <a:schemeClr val="accent2"/>
            </a:solidFill>
          </a:ln>
        </p:spPr>
        <p:style>
          <a:lnRef idx="1">
            <a:schemeClr val="accent4"/>
          </a:lnRef>
          <a:fillRef idx="0">
            <a:schemeClr val="accent4"/>
          </a:fillRef>
          <a:effectRef idx="0">
            <a:schemeClr val="accent4"/>
          </a:effectRef>
          <a:fontRef idx="minor">
            <a:schemeClr val="tx1"/>
          </a:fontRef>
        </p:style>
      </p:cxnSp>
      <p:sp>
        <p:nvSpPr>
          <p:cNvPr id="6" name="Subtitle 2">
            <a:extLst>
              <a:ext uri="{FF2B5EF4-FFF2-40B4-BE49-F238E27FC236}">
                <a16:creationId xmlns:a16="http://schemas.microsoft.com/office/drawing/2014/main" id="{BDB8E94C-296C-364C-93B0-CD14C6617EC1}"/>
              </a:ext>
            </a:extLst>
          </p:cNvPr>
          <p:cNvSpPr>
            <a:spLocks noGrp="1"/>
          </p:cNvSpPr>
          <p:nvPr>
            <p:ph type="subTitle" idx="1"/>
          </p:nvPr>
        </p:nvSpPr>
        <p:spPr>
          <a:xfrm>
            <a:off x="609601" y="914400"/>
            <a:ext cx="10943491" cy="4832366"/>
          </a:xfrm>
        </p:spPr>
        <p:txBody>
          <a:bodyPr>
            <a:noAutofit/>
          </a:bodyPr>
          <a:lstStyle>
            <a:lvl1pPr marL="285750" indent="-285750" algn="l">
              <a:buClr>
                <a:schemeClr val="tx1"/>
              </a:buClr>
              <a:buFont typeface="Courier New" panose="02070309020205020404" pitchFamily="49" charset="0"/>
              <a:buChar char="o"/>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a:p>
            <a:pPr lvl="1"/>
            <a:endParaRPr lang="en-US"/>
          </a:p>
          <a:p>
            <a:pPr lvl="1"/>
            <a:endParaRPr lang="en-US"/>
          </a:p>
        </p:txBody>
      </p:sp>
    </p:spTree>
    <p:extLst>
      <p:ext uri="{BB962C8B-B14F-4D97-AF65-F5344CB8AC3E}">
        <p14:creationId xmlns:p14="http://schemas.microsoft.com/office/powerpoint/2010/main" val="534159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91B2D0E-2F6D-BC98-67EA-79BA416F82CA}"/>
              </a:ext>
            </a:extLst>
          </p:cNvPr>
          <p:cNvSpPr>
            <a:spLocks noGrp="1"/>
          </p:cNvSpPr>
          <p:nvPr>
            <p:ph type="ctrTitle"/>
          </p:nvPr>
        </p:nvSpPr>
        <p:spPr>
          <a:xfrm rot="10800000" flipV="1">
            <a:off x="627015" y="91440"/>
            <a:ext cx="10607040" cy="548640"/>
          </a:xfrm>
          <a:prstGeom prst="rect">
            <a:avLst/>
          </a:prstGeom>
        </p:spPr>
        <p:txBody>
          <a:bodyPr anchor="b">
            <a:normAutofit/>
          </a:bodyPr>
          <a:lstStyle>
            <a:lvl1pPr algn="l">
              <a:defRPr sz="3600">
                <a:solidFill>
                  <a:schemeClr val="tx1"/>
                </a:solidFill>
              </a:defRPr>
            </a:lvl1pPr>
          </a:lstStyle>
          <a:p>
            <a:r>
              <a:rPr lang="en-US"/>
              <a:t>Click to edit Master title style</a:t>
            </a:r>
          </a:p>
        </p:txBody>
      </p:sp>
      <p:sp>
        <p:nvSpPr>
          <p:cNvPr id="11" name="Slide Number Placeholder 1">
            <a:extLst>
              <a:ext uri="{FF2B5EF4-FFF2-40B4-BE49-F238E27FC236}">
                <a16:creationId xmlns:a16="http://schemas.microsoft.com/office/drawing/2014/main" id="{38EABB18-1BB2-418B-B606-15A4FDDC64C7}"/>
              </a:ext>
            </a:extLst>
          </p:cNvPr>
          <p:cNvSpPr txBox="1">
            <a:spLocks/>
          </p:cNvSpPr>
          <p:nvPr userDrawn="1"/>
        </p:nvSpPr>
        <p:spPr>
          <a:xfrm>
            <a:off x="11553093" y="6492877"/>
            <a:ext cx="581593"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6252CF-764F-47EE-A70D-6B1887B3B27B}" type="slidenum">
              <a:rPr lang="en-US" sz="900" smtClean="0">
                <a:solidFill>
                  <a:schemeClr val="bg1"/>
                </a:solidFill>
                <a:latin typeface="Arial" panose="020B0604020202020204" pitchFamily="34" charset="0"/>
                <a:cs typeface="Arial" panose="020B0604020202020204" pitchFamily="34" charset="0"/>
              </a:rPr>
              <a:pPr/>
              <a:t>‹#›</a:t>
            </a:fld>
            <a:endParaRPr lang="en-US" sz="900">
              <a:solidFill>
                <a:schemeClr val="bg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591D6052-DC30-DC80-F905-9A8B1FD98583}"/>
              </a:ext>
            </a:extLst>
          </p:cNvPr>
          <p:cNvSpPr txBox="1">
            <a:spLocks/>
          </p:cNvSpPr>
          <p:nvPr userDrawn="1"/>
        </p:nvSpPr>
        <p:spPr>
          <a:xfrm>
            <a:off x="609600" y="91440"/>
            <a:ext cx="9631680" cy="54864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3600">
              <a:solidFill>
                <a:schemeClr val="tx1"/>
              </a:solidFill>
            </a:endParaRPr>
          </a:p>
        </p:txBody>
      </p:sp>
      <p:cxnSp>
        <p:nvCxnSpPr>
          <p:cNvPr id="3" name="Straight Connector 2">
            <a:extLst>
              <a:ext uri="{FF2B5EF4-FFF2-40B4-BE49-F238E27FC236}">
                <a16:creationId xmlns:a16="http://schemas.microsoft.com/office/drawing/2014/main" id="{5B852CEC-9F82-016C-4AD8-BA84D2A2E479}"/>
              </a:ext>
            </a:extLst>
          </p:cNvPr>
          <p:cNvCxnSpPr/>
          <p:nvPr userDrawn="1"/>
        </p:nvCxnSpPr>
        <p:spPr>
          <a:xfrm>
            <a:off x="609600" y="646253"/>
            <a:ext cx="8283488" cy="0"/>
          </a:xfrm>
          <a:prstGeom prst="line">
            <a:avLst/>
          </a:prstGeom>
          <a:ln w="19050">
            <a:solidFill>
              <a:schemeClr val="accent2"/>
            </a:solidFill>
          </a:ln>
        </p:spPr>
        <p:style>
          <a:lnRef idx="1">
            <a:schemeClr val="accent4"/>
          </a:lnRef>
          <a:fillRef idx="0">
            <a:schemeClr val="accent4"/>
          </a:fillRef>
          <a:effectRef idx="0">
            <a:schemeClr val="accent4"/>
          </a:effectRef>
          <a:fontRef idx="minor">
            <a:schemeClr val="tx1"/>
          </a:fontRef>
        </p:style>
      </p:cxnSp>
      <p:cxnSp>
        <p:nvCxnSpPr>
          <p:cNvPr id="4" name="Straight Connector 3">
            <a:extLst>
              <a:ext uri="{FF2B5EF4-FFF2-40B4-BE49-F238E27FC236}">
                <a16:creationId xmlns:a16="http://schemas.microsoft.com/office/drawing/2014/main" id="{065A2711-0CC7-4D37-884F-B70EEF00B42A}"/>
              </a:ext>
            </a:extLst>
          </p:cNvPr>
          <p:cNvCxnSpPr>
            <a:cxnSpLocks/>
          </p:cNvCxnSpPr>
          <p:nvPr userDrawn="1"/>
        </p:nvCxnSpPr>
        <p:spPr>
          <a:xfrm>
            <a:off x="609601" y="717172"/>
            <a:ext cx="7435913" cy="0"/>
          </a:xfrm>
          <a:prstGeom prst="line">
            <a:avLst/>
          </a:prstGeom>
          <a:ln w="19050">
            <a:solidFill>
              <a:schemeClr val="accent4"/>
            </a:solidFill>
          </a:ln>
        </p:spPr>
        <p:style>
          <a:lnRef idx="1">
            <a:schemeClr val="accent4"/>
          </a:lnRef>
          <a:fillRef idx="0">
            <a:schemeClr val="accent4"/>
          </a:fillRef>
          <a:effectRef idx="0">
            <a:schemeClr val="accent4"/>
          </a:effectRef>
          <a:fontRef idx="minor">
            <a:schemeClr val="tx1"/>
          </a:fontRef>
        </p:style>
      </p:cxnSp>
      <p:sp>
        <p:nvSpPr>
          <p:cNvPr id="6" name="Subtitle 2">
            <a:extLst>
              <a:ext uri="{FF2B5EF4-FFF2-40B4-BE49-F238E27FC236}">
                <a16:creationId xmlns:a16="http://schemas.microsoft.com/office/drawing/2014/main" id="{14815E26-368D-B3B7-283F-B1F106C59C9D}"/>
              </a:ext>
            </a:extLst>
          </p:cNvPr>
          <p:cNvSpPr>
            <a:spLocks noGrp="1"/>
          </p:cNvSpPr>
          <p:nvPr>
            <p:ph type="subTitle" idx="1"/>
          </p:nvPr>
        </p:nvSpPr>
        <p:spPr>
          <a:xfrm>
            <a:off x="609601" y="914400"/>
            <a:ext cx="10943491" cy="4832366"/>
          </a:xfrm>
        </p:spPr>
        <p:txBody>
          <a:bodyPr>
            <a:noAutofit/>
          </a:bodyPr>
          <a:lstStyle>
            <a:lvl1pPr marL="285750" indent="-285750" algn="l">
              <a:buClr>
                <a:schemeClr val="tx1"/>
              </a:buClr>
              <a:buFont typeface="Courier New" panose="02070309020205020404" pitchFamily="49" charset="0"/>
              <a:buChar char="o"/>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a:p>
            <a:pPr lvl="1"/>
            <a:endParaRPr lang="en-US"/>
          </a:p>
          <a:p>
            <a:pPr lvl="1"/>
            <a:endParaRPr lang="en-US"/>
          </a:p>
        </p:txBody>
      </p:sp>
    </p:spTree>
    <p:extLst>
      <p:ext uri="{BB962C8B-B14F-4D97-AF65-F5344CB8AC3E}">
        <p14:creationId xmlns:p14="http://schemas.microsoft.com/office/powerpoint/2010/main" val="36608119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91B2D0E-2F6D-BC98-67EA-79BA416F82CA}"/>
              </a:ext>
            </a:extLst>
          </p:cNvPr>
          <p:cNvSpPr>
            <a:spLocks noGrp="1"/>
          </p:cNvSpPr>
          <p:nvPr>
            <p:ph type="ctrTitle"/>
          </p:nvPr>
        </p:nvSpPr>
        <p:spPr>
          <a:xfrm rot="10800000" flipV="1">
            <a:off x="627015" y="91440"/>
            <a:ext cx="10607040" cy="548640"/>
          </a:xfrm>
          <a:prstGeom prst="rect">
            <a:avLst/>
          </a:prstGeom>
        </p:spPr>
        <p:txBody>
          <a:bodyPr anchor="b">
            <a:normAutofit/>
          </a:bodyPr>
          <a:lstStyle>
            <a:lvl1pPr algn="l">
              <a:defRPr sz="3600">
                <a:solidFill>
                  <a:schemeClr val="tx1"/>
                </a:solidFill>
              </a:defRPr>
            </a:lvl1pPr>
          </a:lstStyle>
          <a:p>
            <a:r>
              <a:rPr lang="en-US"/>
              <a:t>Click to edit Master title style</a:t>
            </a:r>
          </a:p>
        </p:txBody>
      </p:sp>
      <p:sp>
        <p:nvSpPr>
          <p:cNvPr id="11" name="Slide Number Placeholder 1">
            <a:extLst>
              <a:ext uri="{FF2B5EF4-FFF2-40B4-BE49-F238E27FC236}">
                <a16:creationId xmlns:a16="http://schemas.microsoft.com/office/drawing/2014/main" id="{38EABB18-1BB2-418B-B606-15A4FDDC64C7}"/>
              </a:ext>
            </a:extLst>
          </p:cNvPr>
          <p:cNvSpPr txBox="1">
            <a:spLocks/>
          </p:cNvSpPr>
          <p:nvPr userDrawn="1"/>
        </p:nvSpPr>
        <p:spPr>
          <a:xfrm>
            <a:off x="11553093" y="6492877"/>
            <a:ext cx="581593"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6252CF-764F-47EE-A70D-6B1887B3B27B}" type="slidenum">
              <a:rPr lang="en-US" sz="900" smtClean="0">
                <a:solidFill>
                  <a:schemeClr val="bg1"/>
                </a:solidFill>
                <a:latin typeface="Arial" panose="020B0604020202020204" pitchFamily="34" charset="0"/>
                <a:cs typeface="Arial" panose="020B0604020202020204" pitchFamily="34" charset="0"/>
              </a:rPr>
              <a:pPr/>
              <a:t>‹#›</a:t>
            </a:fld>
            <a:endParaRPr lang="en-US" sz="900">
              <a:solidFill>
                <a:schemeClr val="bg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591D6052-DC30-DC80-F905-9A8B1FD98583}"/>
              </a:ext>
            </a:extLst>
          </p:cNvPr>
          <p:cNvSpPr txBox="1">
            <a:spLocks/>
          </p:cNvSpPr>
          <p:nvPr userDrawn="1"/>
        </p:nvSpPr>
        <p:spPr>
          <a:xfrm>
            <a:off x="609600" y="91440"/>
            <a:ext cx="9631680" cy="54864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3600"/>
          </a:p>
        </p:txBody>
      </p:sp>
      <p:cxnSp>
        <p:nvCxnSpPr>
          <p:cNvPr id="3" name="Straight Connector 2">
            <a:extLst>
              <a:ext uri="{FF2B5EF4-FFF2-40B4-BE49-F238E27FC236}">
                <a16:creationId xmlns:a16="http://schemas.microsoft.com/office/drawing/2014/main" id="{5B852CEC-9F82-016C-4AD8-BA84D2A2E479}"/>
              </a:ext>
            </a:extLst>
          </p:cNvPr>
          <p:cNvCxnSpPr/>
          <p:nvPr userDrawn="1"/>
        </p:nvCxnSpPr>
        <p:spPr>
          <a:xfrm>
            <a:off x="609600" y="646253"/>
            <a:ext cx="8283488" cy="0"/>
          </a:xfrm>
          <a:prstGeom prst="line">
            <a:avLst/>
          </a:prstGeom>
          <a:ln w="19050">
            <a:solidFill>
              <a:schemeClr val="accent4"/>
            </a:solidFill>
          </a:ln>
        </p:spPr>
        <p:style>
          <a:lnRef idx="1">
            <a:schemeClr val="accent4"/>
          </a:lnRef>
          <a:fillRef idx="0">
            <a:schemeClr val="accent4"/>
          </a:fillRef>
          <a:effectRef idx="0">
            <a:schemeClr val="accent4"/>
          </a:effectRef>
          <a:fontRef idx="minor">
            <a:schemeClr val="tx1"/>
          </a:fontRef>
        </p:style>
      </p:cxnSp>
      <p:cxnSp>
        <p:nvCxnSpPr>
          <p:cNvPr id="4" name="Straight Connector 3">
            <a:extLst>
              <a:ext uri="{FF2B5EF4-FFF2-40B4-BE49-F238E27FC236}">
                <a16:creationId xmlns:a16="http://schemas.microsoft.com/office/drawing/2014/main" id="{065A2711-0CC7-4D37-884F-B70EEF00B42A}"/>
              </a:ext>
            </a:extLst>
          </p:cNvPr>
          <p:cNvCxnSpPr>
            <a:cxnSpLocks/>
          </p:cNvCxnSpPr>
          <p:nvPr userDrawn="1"/>
        </p:nvCxnSpPr>
        <p:spPr>
          <a:xfrm>
            <a:off x="609601" y="717172"/>
            <a:ext cx="7435913" cy="0"/>
          </a:xfrm>
          <a:prstGeom prst="line">
            <a:avLst/>
          </a:prstGeom>
          <a:ln w="19050">
            <a:solidFill>
              <a:schemeClr val="tx2"/>
            </a:solidFill>
          </a:ln>
        </p:spPr>
        <p:style>
          <a:lnRef idx="1">
            <a:schemeClr val="accent4"/>
          </a:lnRef>
          <a:fillRef idx="0">
            <a:schemeClr val="accent4"/>
          </a:fillRef>
          <a:effectRef idx="0">
            <a:schemeClr val="accent4"/>
          </a:effectRef>
          <a:fontRef idx="minor">
            <a:schemeClr val="tx1"/>
          </a:fontRef>
        </p:style>
      </p:cxnSp>
      <p:sp>
        <p:nvSpPr>
          <p:cNvPr id="6" name="Subtitle 2">
            <a:extLst>
              <a:ext uri="{FF2B5EF4-FFF2-40B4-BE49-F238E27FC236}">
                <a16:creationId xmlns:a16="http://schemas.microsoft.com/office/drawing/2014/main" id="{8267C793-FC72-2D0C-F026-4098C409EB36}"/>
              </a:ext>
            </a:extLst>
          </p:cNvPr>
          <p:cNvSpPr>
            <a:spLocks noGrp="1"/>
          </p:cNvSpPr>
          <p:nvPr>
            <p:ph type="subTitle" idx="1"/>
          </p:nvPr>
        </p:nvSpPr>
        <p:spPr>
          <a:xfrm>
            <a:off x="609601" y="914400"/>
            <a:ext cx="10943491" cy="4832366"/>
          </a:xfrm>
        </p:spPr>
        <p:txBody>
          <a:bodyPr>
            <a:noAutofit/>
          </a:bodyPr>
          <a:lstStyle>
            <a:lvl1pPr marL="285750" indent="-285750" algn="l">
              <a:buClr>
                <a:schemeClr val="tx1"/>
              </a:buClr>
              <a:buFont typeface="Courier New" panose="02070309020205020404" pitchFamily="49" charset="0"/>
              <a:buChar char="o"/>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a:p>
            <a:pPr lvl="1"/>
            <a:endParaRPr lang="en-US"/>
          </a:p>
          <a:p>
            <a:pPr lvl="1"/>
            <a:endParaRPr lang="en-US"/>
          </a:p>
        </p:txBody>
      </p:sp>
    </p:spTree>
    <p:extLst>
      <p:ext uri="{BB962C8B-B14F-4D97-AF65-F5344CB8AC3E}">
        <p14:creationId xmlns:p14="http://schemas.microsoft.com/office/powerpoint/2010/main" val="1324002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rt 1_th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8DFCB-50BA-D8C1-9AC3-74CFD6527724}"/>
              </a:ext>
            </a:extLst>
          </p:cNvPr>
          <p:cNvSpPr>
            <a:spLocks noGrp="1"/>
          </p:cNvSpPr>
          <p:nvPr>
            <p:ph type="title"/>
          </p:nvPr>
        </p:nvSpPr>
        <p:spPr>
          <a:xfrm>
            <a:off x="609600" y="91439"/>
            <a:ext cx="10972800" cy="548640"/>
          </a:xfrm>
          <a:prstGeom prst="rect">
            <a:avLst/>
          </a:prstGeom>
        </p:spPr>
        <p:txBody>
          <a:bodyPr/>
          <a:lstStyle>
            <a:lvl1pPr>
              <a:defRPr sz="3600"/>
            </a:lvl1pPr>
          </a:lstStyle>
          <a:p>
            <a:r>
              <a:rPr lang="en-US"/>
              <a:t>Click to edit Master title style</a:t>
            </a:r>
          </a:p>
        </p:txBody>
      </p:sp>
      <p:cxnSp>
        <p:nvCxnSpPr>
          <p:cNvPr id="4" name="Straight Connector 3">
            <a:extLst>
              <a:ext uri="{FF2B5EF4-FFF2-40B4-BE49-F238E27FC236}">
                <a16:creationId xmlns:a16="http://schemas.microsoft.com/office/drawing/2014/main" id="{8C09189A-E459-1E85-6EFD-1D4E17920DA1}"/>
              </a:ext>
            </a:extLst>
          </p:cNvPr>
          <p:cNvCxnSpPr/>
          <p:nvPr userDrawn="1"/>
        </p:nvCxnSpPr>
        <p:spPr>
          <a:xfrm>
            <a:off x="609600" y="646253"/>
            <a:ext cx="8283488" cy="0"/>
          </a:xfrm>
          <a:prstGeom prst="line">
            <a:avLst/>
          </a:prstGeom>
          <a:ln w="19050">
            <a:solidFill>
              <a:schemeClr val="tx2"/>
            </a:solidFill>
          </a:ln>
        </p:spPr>
        <p:style>
          <a:lnRef idx="1">
            <a:schemeClr val="accent4"/>
          </a:lnRef>
          <a:fillRef idx="0">
            <a:schemeClr val="accent4"/>
          </a:fillRef>
          <a:effectRef idx="0">
            <a:schemeClr val="accent4"/>
          </a:effectRef>
          <a:fontRef idx="minor">
            <a:schemeClr val="tx1"/>
          </a:fontRef>
        </p:style>
      </p:cxnSp>
      <p:cxnSp>
        <p:nvCxnSpPr>
          <p:cNvPr id="5" name="Straight Connector 4">
            <a:extLst>
              <a:ext uri="{FF2B5EF4-FFF2-40B4-BE49-F238E27FC236}">
                <a16:creationId xmlns:a16="http://schemas.microsoft.com/office/drawing/2014/main" id="{972E025C-8D74-F7DC-087E-7862EFDECD1D}"/>
              </a:ext>
            </a:extLst>
          </p:cNvPr>
          <p:cNvCxnSpPr>
            <a:cxnSpLocks/>
          </p:cNvCxnSpPr>
          <p:nvPr userDrawn="1"/>
        </p:nvCxnSpPr>
        <p:spPr>
          <a:xfrm>
            <a:off x="609601" y="717172"/>
            <a:ext cx="7435913" cy="0"/>
          </a:xfrm>
          <a:prstGeom prst="line">
            <a:avLst/>
          </a:prstGeom>
          <a:ln w="19050">
            <a:solidFill>
              <a:schemeClr val="accent3"/>
            </a:solidFill>
          </a:ln>
        </p:spPr>
        <p:style>
          <a:lnRef idx="1">
            <a:schemeClr val="accent4"/>
          </a:lnRef>
          <a:fillRef idx="0">
            <a:schemeClr val="accent4"/>
          </a:fillRef>
          <a:effectRef idx="0">
            <a:schemeClr val="accent4"/>
          </a:effectRef>
          <a:fontRef idx="minor">
            <a:schemeClr val="tx1"/>
          </a:fontRef>
        </p:style>
      </p:cxnSp>
      <p:sp>
        <p:nvSpPr>
          <p:cNvPr id="3" name="Subtitle 2">
            <a:extLst>
              <a:ext uri="{FF2B5EF4-FFF2-40B4-BE49-F238E27FC236}">
                <a16:creationId xmlns:a16="http://schemas.microsoft.com/office/drawing/2014/main" id="{C4301FDA-6EAA-69AA-6A3D-362A3FCC7C68}"/>
              </a:ext>
            </a:extLst>
          </p:cNvPr>
          <p:cNvSpPr>
            <a:spLocks noGrp="1"/>
          </p:cNvSpPr>
          <p:nvPr>
            <p:ph type="subTitle" idx="1"/>
          </p:nvPr>
        </p:nvSpPr>
        <p:spPr>
          <a:xfrm>
            <a:off x="609601" y="914400"/>
            <a:ext cx="10943491" cy="4832366"/>
          </a:xfrm>
        </p:spPr>
        <p:txBody>
          <a:bodyPr>
            <a:noAutofit/>
          </a:bodyPr>
          <a:lstStyle>
            <a:lvl1pPr marL="285750" indent="-285750" algn="l">
              <a:buClr>
                <a:schemeClr val="tx1"/>
              </a:buClr>
              <a:buFont typeface="Courier New" panose="02070309020205020404" pitchFamily="49" charset="0"/>
              <a:buChar char="o"/>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a:p>
            <a:pPr lvl="1"/>
            <a:endParaRPr lang="en-US"/>
          </a:p>
          <a:p>
            <a:pPr lvl="1"/>
            <a:endParaRPr lang="en-US"/>
          </a:p>
        </p:txBody>
      </p:sp>
    </p:spTree>
    <p:extLst>
      <p:ext uri="{BB962C8B-B14F-4D97-AF65-F5344CB8AC3E}">
        <p14:creationId xmlns:p14="http://schemas.microsoft.com/office/powerpoint/2010/main" val="2743088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rt 2_thi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91B2D0E-2F6D-BC98-67EA-79BA416F82CA}"/>
              </a:ext>
            </a:extLst>
          </p:cNvPr>
          <p:cNvSpPr>
            <a:spLocks noGrp="1"/>
          </p:cNvSpPr>
          <p:nvPr>
            <p:ph type="ctrTitle"/>
          </p:nvPr>
        </p:nvSpPr>
        <p:spPr>
          <a:xfrm rot="10800000" flipV="1">
            <a:off x="609600" y="91440"/>
            <a:ext cx="10607040" cy="548640"/>
          </a:xfrm>
          <a:prstGeom prst="rect">
            <a:avLst/>
          </a:prstGeom>
        </p:spPr>
        <p:txBody>
          <a:bodyPr anchor="b">
            <a:normAutofit/>
          </a:bodyPr>
          <a:lstStyle>
            <a:lvl1pPr algn="l">
              <a:defRPr sz="3600">
                <a:solidFill>
                  <a:schemeClr val="tx1"/>
                </a:solidFill>
              </a:defRPr>
            </a:lvl1pPr>
          </a:lstStyle>
          <a:p>
            <a:r>
              <a:rPr lang="en-US"/>
              <a:t>Click to edit Master title style</a:t>
            </a:r>
          </a:p>
        </p:txBody>
      </p:sp>
      <p:sp>
        <p:nvSpPr>
          <p:cNvPr id="11" name="Slide Number Placeholder 1">
            <a:extLst>
              <a:ext uri="{FF2B5EF4-FFF2-40B4-BE49-F238E27FC236}">
                <a16:creationId xmlns:a16="http://schemas.microsoft.com/office/drawing/2014/main" id="{38EABB18-1BB2-418B-B606-15A4FDDC64C7}"/>
              </a:ext>
            </a:extLst>
          </p:cNvPr>
          <p:cNvSpPr txBox="1">
            <a:spLocks/>
          </p:cNvSpPr>
          <p:nvPr userDrawn="1"/>
        </p:nvSpPr>
        <p:spPr>
          <a:xfrm>
            <a:off x="11553093" y="6492877"/>
            <a:ext cx="581593"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6252CF-764F-47EE-A70D-6B1887B3B27B}" type="slidenum">
              <a:rPr lang="en-US" sz="900" smtClean="0">
                <a:solidFill>
                  <a:schemeClr val="bg1"/>
                </a:solidFill>
                <a:latin typeface="Arial" panose="020B0604020202020204" pitchFamily="34" charset="0"/>
                <a:cs typeface="Arial" panose="020B0604020202020204" pitchFamily="34" charset="0"/>
              </a:rPr>
              <a:pPr/>
              <a:t>‹#›</a:t>
            </a:fld>
            <a:endParaRPr lang="en-US" sz="900">
              <a:solidFill>
                <a:schemeClr val="bg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591D6052-DC30-DC80-F905-9A8B1FD98583}"/>
              </a:ext>
            </a:extLst>
          </p:cNvPr>
          <p:cNvSpPr txBox="1">
            <a:spLocks/>
          </p:cNvSpPr>
          <p:nvPr userDrawn="1"/>
        </p:nvSpPr>
        <p:spPr>
          <a:xfrm>
            <a:off x="609600" y="91440"/>
            <a:ext cx="9631680" cy="54864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3600">
              <a:solidFill>
                <a:schemeClr val="tx1"/>
              </a:solidFill>
            </a:endParaRPr>
          </a:p>
        </p:txBody>
      </p:sp>
      <p:cxnSp>
        <p:nvCxnSpPr>
          <p:cNvPr id="3" name="Straight Connector 2">
            <a:extLst>
              <a:ext uri="{FF2B5EF4-FFF2-40B4-BE49-F238E27FC236}">
                <a16:creationId xmlns:a16="http://schemas.microsoft.com/office/drawing/2014/main" id="{5B852CEC-9F82-016C-4AD8-BA84D2A2E479}"/>
              </a:ext>
            </a:extLst>
          </p:cNvPr>
          <p:cNvCxnSpPr/>
          <p:nvPr userDrawn="1"/>
        </p:nvCxnSpPr>
        <p:spPr>
          <a:xfrm>
            <a:off x="609600" y="646253"/>
            <a:ext cx="8283488" cy="0"/>
          </a:xfrm>
          <a:prstGeom prst="line">
            <a:avLst/>
          </a:prstGeom>
          <a:ln w="19050">
            <a:solidFill>
              <a:schemeClr val="accent1"/>
            </a:solidFill>
          </a:ln>
        </p:spPr>
        <p:style>
          <a:lnRef idx="1">
            <a:schemeClr val="accent4"/>
          </a:lnRef>
          <a:fillRef idx="0">
            <a:schemeClr val="accent4"/>
          </a:fillRef>
          <a:effectRef idx="0">
            <a:schemeClr val="accent4"/>
          </a:effectRef>
          <a:fontRef idx="minor">
            <a:schemeClr val="tx1"/>
          </a:fontRef>
        </p:style>
      </p:cxnSp>
      <p:cxnSp>
        <p:nvCxnSpPr>
          <p:cNvPr id="4" name="Straight Connector 3">
            <a:extLst>
              <a:ext uri="{FF2B5EF4-FFF2-40B4-BE49-F238E27FC236}">
                <a16:creationId xmlns:a16="http://schemas.microsoft.com/office/drawing/2014/main" id="{065A2711-0CC7-4D37-884F-B70EEF00B42A}"/>
              </a:ext>
            </a:extLst>
          </p:cNvPr>
          <p:cNvCxnSpPr>
            <a:cxnSpLocks/>
          </p:cNvCxnSpPr>
          <p:nvPr userDrawn="1"/>
        </p:nvCxnSpPr>
        <p:spPr>
          <a:xfrm>
            <a:off x="609601" y="717172"/>
            <a:ext cx="7435913" cy="0"/>
          </a:xfrm>
          <a:prstGeom prst="line">
            <a:avLst/>
          </a:prstGeom>
          <a:ln w="19050">
            <a:solidFill>
              <a:schemeClr val="accent2"/>
            </a:solidFill>
          </a:ln>
        </p:spPr>
        <p:style>
          <a:lnRef idx="1">
            <a:schemeClr val="accent4"/>
          </a:lnRef>
          <a:fillRef idx="0">
            <a:schemeClr val="accent4"/>
          </a:fillRef>
          <a:effectRef idx="0">
            <a:schemeClr val="accent4"/>
          </a:effectRef>
          <a:fontRef idx="minor">
            <a:schemeClr val="tx1"/>
          </a:fontRef>
        </p:style>
      </p:cxnSp>
      <p:sp>
        <p:nvSpPr>
          <p:cNvPr id="6" name="Subtitle 2">
            <a:extLst>
              <a:ext uri="{FF2B5EF4-FFF2-40B4-BE49-F238E27FC236}">
                <a16:creationId xmlns:a16="http://schemas.microsoft.com/office/drawing/2014/main" id="{A67BC574-8CA5-9F9E-7E5A-67D8F10EA9D9}"/>
              </a:ext>
            </a:extLst>
          </p:cNvPr>
          <p:cNvSpPr>
            <a:spLocks noGrp="1"/>
          </p:cNvSpPr>
          <p:nvPr>
            <p:ph type="subTitle" idx="1"/>
          </p:nvPr>
        </p:nvSpPr>
        <p:spPr>
          <a:xfrm>
            <a:off x="609601" y="914400"/>
            <a:ext cx="10943491" cy="4832366"/>
          </a:xfrm>
        </p:spPr>
        <p:txBody>
          <a:bodyPr>
            <a:noAutofit/>
          </a:bodyPr>
          <a:lstStyle>
            <a:lvl1pPr marL="285750" indent="-285750" algn="l">
              <a:buClr>
                <a:schemeClr val="tx1"/>
              </a:buClr>
              <a:buFont typeface="Courier New" panose="02070309020205020404" pitchFamily="49" charset="0"/>
              <a:buChar char="o"/>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a:p>
            <a:pPr lvl="1"/>
            <a:endParaRPr lang="en-US"/>
          </a:p>
          <a:p>
            <a:pPr lvl="1"/>
            <a:endParaRPr lang="en-US"/>
          </a:p>
        </p:txBody>
      </p:sp>
    </p:spTree>
    <p:extLst>
      <p:ext uri="{BB962C8B-B14F-4D97-AF65-F5344CB8AC3E}">
        <p14:creationId xmlns:p14="http://schemas.microsoft.com/office/powerpoint/2010/main" val="35201091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art 3_thi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91B2D0E-2F6D-BC98-67EA-79BA416F82CA}"/>
              </a:ext>
            </a:extLst>
          </p:cNvPr>
          <p:cNvSpPr>
            <a:spLocks noGrp="1"/>
          </p:cNvSpPr>
          <p:nvPr>
            <p:ph type="ctrTitle"/>
          </p:nvPr>
        </p:nvSpPr>
        <p:spPr>
          <a:xfrm rot="10800000" flipV="1">
            <a:off x="609600" y="91440"/>
            <a:ext cx="10607040" cy="548640"/>
          </a:xfrm>
          <a:prstGeom prst="rect">
            <a:avLst/>
          </a:prstGeom>
        </p:spPr>
        <p:txBody>
          <a:bodyPr anchor="b">
            <a:normAutofit/>
          </a:bodyPr>
          <a:lstStyle>
            <a:lvl1pPr algn="l">
              <a:defRPr sz="3600">
                <a:solidFill>
                  <a:schemeClr val="tx1"/>
                </a:solidFill>
              </a:defRPr>
            </a:lvl1pPr>
          </a:lstStyle>
          <a:p>
            <a:r>
              <a:rPr lang="en-US"/>
              <a:t>Click to edit Master title style</a:t>
            </a:r>
          </a:p>
        </p:txBody>
      </p:sp>
      <p:sp>
        <p:nvSpPr>
          <p:cNvPr id="11" name="Slide Number Placeholder 1">
            <a:extLst>
              <a:ext uri="{FF2B5EF4-FFF2-40B4-BE49-F238E27FC236}">
                <a16:creationId xmlns:a16="http://schemas.microsoft.com/office/drawing/2014/main" id="{38EABB18-1BB2-418B-B606-15A4FDDC64C7}"/>
              </a:ext>
            </a:extLst>
          </p:cNvPr>
          <p:cNvSpPr txBox="1">
            <a:spLocks/>
          </p:cNvSpPr>
          <p:nvPr userDrawn="1"/>
        </p:nvSpPr>
        <p:spPr>
          <a:xfrm>
            <a:off x="11553093" y="6492877"/>
            <a:ext cx="581593"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6252CF-764F-47EE-A70D-6B1887B3B27B}" type="slidenum">
              <a:rPr lang="en-US" sz="900" smtClean="0">
                <a:solidFill>
                  <a:schemeClr val="bg1"/>
                </a:solidFill>
                <a:latin typeface="Arial" panose="020B0604020202020204" pitchFamily="34" charset="0"/>
                <a:cs typeface="Arial" panose="020B0604020202020204" pitchFamily="34" charset="0"/>
              </a:rPr>
              <a:pPr/>
              <a:t>‹#›</a:t>
            </a:fld>
            <a:endParaRPr lang="en-US" sz="900">
              <a:solidFill>
                <a:schemeClr val="bg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591D6052-DC30-DC80-F905-9A8B1FD98583}"/>
              </a:ext>
            </a:extLst>
          </p:cNvPr>
          <p:cNvSpPr txBox="1">
            <a:spLocks/>
          </p:cNvSpPr>
          <p:nvPr userDrawn="1"/>
        </p:nvSpPr>
        <p:spPr>
          <a:xfrm>
            <a:off x="609600" y="91440"/>
            <a:ext cx="9631680" cy="54864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3600">
              <a:solidFill>
                <a:schemeClr val="tx1"/>
              </a:solidFill>
            </a:endParaRPr>
          </a:p>
        </p:txBody>
      </p:sp>
      <p:cxnSp>
        <p:nvCxnSpPr>
          <p:cNvPr id="3" name="Straight Connector 2">
            <a:extLst>
              <a:ext uri="{FF2B5EF4-FFF2-40B4-BE49-F238E27FC236}">
                <a16:creationId xmlns:a16="http://schemas.microsoft.com/office/drawing/2014/main" id="{5B852CEC-9F82-016C-4AD8-BA84D2A2E479}"/>
              </a:ext>
            </a:extLst>
          </p:cNvPr>
          <p:cNvCxnSpPr/>
          <p:nvPr userDrawn="1"/>
        </p:nvCxnSpPr>
        <p:spPr>
          <a:xfrm>
            <a:off x="609600" y="646253"/>
            <a:ext cx="8283488" cy="0"/>
          </a:xfrm>
          <a:prstGeom prst="line">
            <a:avLst/>
          </a:prstGeom>
          <a:ln w="19050">
            <a:solidFill>
              <a:schemeClr val="accent2"/>
            </a:solidFill>
          </a:ln>
        </p:spPr>
        <p:style>
          <a:lnRef idx="1">
            <a:schemeClr val="accent4"/>
          </a:lnRef>
          <a:fillRef idx="0">
            <a:schemeClr val="accent4"/>
          </a:fillRef>
          <a:effectRef idx="0">
            <a:schemeClr val="accent4"/>
          </a:effectRef>
          <a:fontRef idx="minor">
            <a:schemeClr val="tx1"/>
          </a:fontRef>
        </p:style>
      </p:cxnSp>
      <p:cxnSp>
        <p:nvCxnSpPr>
          <p:cNvPr id="4" name="Straight Connector 3">
            <a:extLst>
              <a:ext uri="{FF2B5EF4-FFF2-40B4-BE49-F238E27FC236}">
                <a16:creationId xmlns:a16="http://schemas.microsoft.com/office/drawing/2014/main" id="{065A2711-0CC7-4D37-884F-B70EEF00B42A}"/>
              </a:ext>
            </a:extLst>
          </p:cNvPr>
          <p:cNvCxnSpPr>
            <a:cxnSpLocks/>
          </p:cNvCxnSpPr>
          <p:nvPr userDrawn="1"/>
        </p:nvCxnSpPr>
        <p:spPr>
          <a:xfrm>
            <a:off x="609601" y="717172"/>
            <a:ext cx="7435913" cy="0"/>
          </a:xfrm>
          <a:prstGeom prst="line">
            <a:avLst/>
          </a:prstGeom>
          <a:ln w="19050">
            <a:solidFill>
              <a:schemeClr val="accent4"/>
            </a:solidFill>
          </a:ln>
        </p:spPr>
        <p:style>
          <a:lnRef idx="1">
            <a:schemeClr val="accent4"/>
          </a:lnRef>
          <a:fillRef idx="0">
            <a:schemeClr val="accent4"/>
          </a:fillRef>
          <a:effectRef idx="0">
            <a:schemeClr val="accent4"/>
          </a:effectRef>
          <a:fontRef idx="minor">
            <a:schemeClr val="tx1"/>
          </a:fontRef>
        </p:style>
      </p:cxnSp>
      <p:sp>
        <p:nvSpPr>
          <p:cNvPr id="6" name="Subtitle 2">
            <a:extLst>
              <a:ext uri="{FF2B5EF4-FFF2-40B4-BE49-F238E27FC236}">
                <a16:creationId xmlns:a16="http://schemas.microsoft.com/office/drawing/2014/main" id="{9830A02B-44B3-06AB-C314-DBD25BEB7EBA}"/>
              </a:ext>
            </a:extLst>
          </p:cNvPr>
          <p:cNvSpPr>
            <a:spLocks noGrp="1"/>
          </p:cNvSpPr>
          <p:nvPr>
            <p:ph type="subTitle" idx="1"/>
          </p:nvPr>
        </p:nvSpPr>
        <p:spPr>
          <a:xfrm>
            <a:off x="609601" y="914400"/>
            <a:ext cx="10943491" cy="4832366"/>
          </a:xfrm>
        </p:spPr>
        <p:txBody>
          <a:bodyPr>
            <a:noAutofit/>
          </a:bodyPr>
          <a:lstStyle>
            <a:lvl1pPr marL="285750" indent="-285750" algn="l">
              <a:buClr>
                <a:schemeClr val="tx1"/>
              </a:buClr>
              <a:buFont typeface="Courier New" panose="02070309020205020404" pitchFamily="49" charset="0"/>
              <a:buChar char="o"/>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a:p>
            <a:pPr lvl="1"/>
            <a:endParaRPr lang="en-US"/>
          </a:p>
          <a:p>
            <a:pPr lvl="1"/>
            <a:endParaRPr lang="en-US"/>
          </a:p>
        </p:txBody>
      </p:sp>
    </p:spTree>
    <p:extLst>
      <p:ext uri="{BB962C8B-B14F-4D97-AF65-F5344CB8AC3E}">
        <p14:creationId xmlns:p14="http://schemas.microsoft.com/office/powerpoint/2010/main" val="17747965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art 4_thi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91B2D0E-2F6D-BC98-67EA-79BA416F82CA}"/>
              </a:ext>
            </a:extLst>
          </p:cNvPr>
          <p:cNvSpPr>
            <a:spLocks noGrp="1"/>
          </p:cNvSpPr>
          <p:nvPr>
            <p:ph type="ctrTitle"/>
          </p:nvPr>
        </p:nvSpPr>
        <p:spPr>
          <a:xfrm rot="10800000" flipV="1">
            <a:off x="609600" y="91440"/>
            <a:ext cx="10607040" cy="548640"/>
          </a:xfrm>
          <a:prstGeom prst="rect">
            <a:avLst/>
          </a:prstGeom>
        </p:spPr>
        <p:txBody>
          <a:bodyPr anchor="b">
            <a:normAutofit/>
          </a:bodyPr>
          <a:lstStyle>
            <a:lvl1pPr algn="l">
              <a:defRPr sz="3600">
                <a:solidFill>
                  <a:schemeClr val="tx1"/>
                </a:solidFill>
              </a:defRPr>
            </a:lvl1pPr>
          </a:lstStyle>
          <a:p>
            <a:r>
              <a:rPr lang="en-US"/>
              <a:t>Click to edit Master title style</a:t>
            </a:r>
          </a:p>
        </p:txBody>
      </p:sp>
      <p:sp>
        <p:nvSpPr>
          <p:cNvPr id="11" name="Slide Number Placeholder 1">
            <a:extLst>
              <a:ext uri="{FF2B5EF4-FFF2-40B4-BE49-F238E27FC236}">
                <a16:creationId xmlns:a16="http://schemas.microsoft.com/office/drawing/2014/main" id="{38EABB18-1BB2-418B-B606-15A4FDDC64C7}"/>
              </a:ext>
            </a:extLst>
          </p:cNvPr>
          <p:cNvSpPr txBox="1">
            <a:spLocks/>
          </p:cNvSpPr>
          <p:nvPr userDrawn="1"/>
        </p:nvSpPr>
        <p:spPr>
          <a:xfrm>
            <a:off x="11553093" y="6492877"/>
            <a:ext cx="581593"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6252CF-764F-47EE-A70D-6B1887B3B27B}" type="slidenum">
              <a:rPr lang="en-US" sz="900" smtClean="0">
                <a:solidFill>
                  <a:schemeClr val="bg1"/>
                </a:solidFill>
                <a:latin typeface="Arial" panose="020B0604020202020204" pitchFamily="34" charset="0"/>
                <a:cs typeface="Arial" panose="020B0604020202020204" pitchFamily="34" charset="0"/>
              </a:rPr>
              <a:pPr/>
              <a:t>‹#›</a:t>
            </a:fld>
            <a:endParaRPr lang="en-US" sz="900">
              <a:solidFill>
                <a:schemeClr val="bg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591D6052-DC30-DC80-F905-9A8B1FD98583}"/>
              </a:ext>
            </a:extLst>
          </p:cNvPr>
          <p:cNvSpPr txBox="1">
            <a:spLocks/>
          </p:cNvSpPr>
          <p:nvPr userDrawn="1"/>
        </p:nvSpPr>
        <p:spPr>
          <a:xfrm>
            <a:off x="609600" y="91440"/>
            <a:ext cx="9631680" cy="54864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3600"/>
          </a:p>
        </p:txBody>
      </p:sp>
      <p:cxnSp>
        <p:nvCxnSpPr>
          <p:cNvPr id="3" name="Straight Connector 2">
            <a:extLst>
              <a:ext uri="{FF2B5EF4-FFF2-40B4-BE49-F238E27FC236}">
                <a16:creationId xmlns:a16="http://schemas.microsoft.com/office/drawing/2014/main" id="{5B852CEC-9F82-016C-4AD8-BA84D2A2E479}"/>
              </a:ext>
            </a:extLst>
          </p:cNvPr>
          <p:cNvCxnSpPr/>
          <p:nvPr userDrawn="1"/>
        </p:nvCxnSpPr>
        <p:spPr>
          <a:xfrm>
            <a:off x="609600" y="646253"/>
            <a:ext cx="8283488" cy="0"/>
          </a:xfrm>
          <a:prstGeom prst="line">
            <a:avLst/>
          </a:prstGeom>
          <a:ln w="19050">
            <a:solidFill>
              <a:schemeClr val="accent4"/>
            </a:solidFill>
          </a:ln>
        </p:spPr>
        <p:style>
          <a:lnRef idx="1">
            <a:schemeClr val="accent4"/>
          </a:lnRef>
          <a:fillRef idx="0">
            <a:schemeClr val="accent4"/>
          </a:fillRef>
          <a:effectRef idx="0">
            <a:schemeClr val="accent4"/>
          </a:effectRef>
          <a:fontRef idx="minor">
            <a:schemeClr val="tx1"/>
          </a:fontRef>
        </p:style>
      </p:cxnSp>
      <p:cxnSp>
        <p:nvCxnSpPr>
          <p:cNvPr id="4" name="Straight Connector 3">
            <a:extLst>
              <a:ext uri="{FF2B5EF4-FFF2-40B4-BE49-F238E27FC236}">
                <a16:creationId xmlns:a16="http://schemas.microsoft.com/office/drawing/2014/main" id="{065A2711-0CC7-4D37-884F-B70EEF00B42A}"/>
              </a:ext>
            </a:extLst>
          </p:cNvPr>
          <p:cNvCxnSpPr>
            <a:cxnSpLocks/>
          </p:cNvCxnSpPr>
          <p:nvPr userDrawn="1"/>
        </p:nvCxnSpPr>
        <p:spPr>
          <a:xfrm>
            <a:off x="609601" y="717172"/>
            <a:ext cx="7435913" cy="0"/>
          </a:xfrm>
          <a:prstGeom prst="line">
            <a:avLst/>
          </a:prstGeom>
          <a:ln w="19050">
            <a:solidFill>
              <a:schemeClr val="tx2"/>
            </a:solidFill>
          </a:ln>
        </p:spPr>
        <p:style>
          <a:lnRef idx="1">
            <a:schemeClr val="accent4"/>
          </a:lnRef>
          <a:fillRef idx="0">
            <a:schemeClr val="accent4"/>
          </a:fillRef>
          <a:effectRef idx="0">
            <a:schemeClr val="accent4"/>
          </a:effectRef>
          <a:fontRef idx="minor">
            <a:schemeClr val="tx1"/>
          </a:fontRef>
        </p:style>
      </p:cxnSp>
      <p:sp>
        <p:nvSpPr>
          <p:cNvPr id="6" name="Subtitle 2">
            <a:extLst>
              <a:ext uri="{FF2B5EF4-FFF2-40B4-BE49-F238E27FC236}">
                <a16:creationId xmlns:a16="http://schemas.microsoft.com/office/drawing/2014/main" id="{38315CD0-FB31-CB26-49C8-0C7C07E45614}"/>
              </a:ext>
            </a:extLst>
          </p:cNvPr>
          <p:cNvSpPr>
            <a:spLocks noGrp="1"/>
          </p:cNvSpPr>
          <p:nvPr>
            <p:ph type="subTitle" idx="1"/>
          </p:nvPr>
        </p:nvSpPr>
        <p:spPr>
          <a:xfrm>
            <a:off x="609601" y="914400"/>
            <a:ext cx="10943491" cy="4832366"/>
          </a:xfrm>
        </p:spPr>
        <p:txBody>
          <a:bodyPr>
            <a:noAutofit/>
          </a:bodyPr>
          <a:lstStyle>
            <a:lvl1pPr marL="285750" indent="-285750" algn="l">
              <a:buClr>
                <a:schemeClr val="tx1"/>
              </a:buClr>
              <a:buFont typeface="Courier New" panose="02070309020205020404" pitchFamily="49" charset="0"/>
              <a:buChar char="o"/>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a:p>
            <a:pPr lvl="1"/>
            <a:endParaRPr lang="en-US"/>
          </a:p>
          <a:p>
            <a:pPr lvl="1"/>
            <a:endParaRPr lang="en-US"/>
          </a:p>
        </p:txBody>
      </p:sp>
    </p:spTree>
    <p:extLst>
      <p:ext uri="{BB962C8B-B14F-4D97-AF65-F5344CB8AC3E}">
        <p14:creationId xmlns:p14="http://schemas.microsoft.com/office/powerpoint/2010/main" val="8550028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scussion Graphic">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AC7E45BF-2EC5-4F15-9902-C0FC069F7F07}"/>
              </a:ext>
            </a:extLst>
          </p:cNvPr>
          <p:cNvSpPr/>
          <p:nvPr userDrawn="1"/>
        </p:nvSpPr>
        <p:spPr>
          <a:xfrm>
            <a:off x="-19011" y="1"/>
            <a:ext cx="12202048" cy="103094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a:extLst>
              <a:ext uri="{FF2B5EF4-FFF2-40B4-BE49-F238E27FC236}">
                <a16:creationId xmlns:a16="http://schemas.microsoft.com/office/drawing/2014/main" id="{0F8D890F-BECA-482D-B999-32ED16693F59}"/>
              </a:ext>
            </a:extLst>
          </p:cNvPr>
          <p:cNvSpPr txBox="1"/>
          <p:nvPr userDrawn="1"/>
        </p:nvSpPr>
        <p:spPr>
          <a:xfrm>
            <a:off x="609601" y="341153"/>
            <a:ext cx="11156028" cy="646331"/>
          </a:xfrm>
          <a:prstGeom prst="rect">
            <a:avLst/>
          </a:prstGeom>
          <a:noFill/>
          <a:ln>
            <a:noFill/>
          </a:ln>
        </p:spPr>
        <p:txBody>
          <a:bodyPr wrap="square" rtlCol="0">
            <a:spAutoFit/>
          </a:bodyPr>
          <a:lstStyle/>
          <a:p>
            <a:r>
              <a:rPr lang="en-US" sz="3600" b="0">
                <a:solidFill>
                  <a:schemeClr val="tx1"/>
                </a:solidFill>
                <a:latin typeface="+mj-lt"/>
                <a:cs typeface="Times New Roman" panose="02020603050405020304" pitchFamily="18" charset="0"/>
              </a:rPr>
              <a:t>Discussion Points</a:t>
            </a:r>
            <a:endParaRPr lang="en-US" sz="3600" i="1">
              <a:solidFill>
                <a:schemeClr val="tx1"/>
              </a:solidFill>
              <a:latin typeface="+mj-lt"/>
              <a:cs typeface="Times New Roman" panose="02020603050405020304" pitchFamily="18" charset="0"/>
            </a:endParaRPr>
          </a:p>
        </p:txBody>
      </p:sp>
      <p:grpSp>
        <p:nvGrpSpPr>
          <p:cNvPr id="2" name="Group 1">
            <a:extLst>
              <a:ext uri="{FF2B5EF4-FFF2-40B4-BE49-F238E27FC236}">
                <a16:creationId xmlns:a16="http://schemas.microsoft.com/office/drawing/2014/main" id="{72319FB6-A11F-4EB1-BB36-BEFDC1D5CE3A}"/>
              </a:ext>
            </a:extLst>
          </p:cNvPr>
          <p:cNvGrpSpPr/>
          <p:nvPr userDrawn="1"/>
        </p:nvGrpSpPr>
        <p:grpSpPr>
          <a:xfrm>
            <a:off x="175541" y="1366305"/>
            <a:ext cx="2072640" cy="1554480"/>
            <a:chOff x="207689" y="1944790"/>
            <a:chExt cx="2889980" cy="2865535"/>
          </a:xfrm>
        </p:grpSpPr>
        <p:sp>
          <p:nvSpPr>
            <p:cNvPr id="45" name="Flowchart: Connector 44">
              <a:extLst>
                <a:ext uri="{FF2B5EF4-FFF2-40B4-BE49-F238E27FC236}">
                  <a16:creationId xmlns:a16="http://schemas.microsoft.com/office/drawing/2014/main" id="{3BA3F901-5897-413C-992D-C72147F85B09}"/>
                </a:ext>
              </a:extLst>
            </p:cNvPr>
            <p:cNvSpPr/>
            <p:nvPr userDrawn="1"/>
          </p:nvSpPr>
          <p:spPr>
            <a:xfrm>
              <a:off x="274084" y="2047672"/>
              <a:ext cx="2757191" cy="2762653"/>
            </a:xfrm>
            <a:prstGeom prst="flowChartConnector">
              <a:avLst/>
            </a:prstGeom>
            <a:solidFill>
              <a:schemeClr val="tx2"/>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TextBox 4">
              <a:extLst>
                <a:ext uri="{FF2B5EF4-FFF2-40B4-BE49-F238E27FC236}">
                  <a16:creationId xmlns:a16="http://schemas.microsoft.com/office/drawing/2014/main" id="{A8D72B45-C662-4B3D-8BA6-C000E90F824E}"/>
                </a:ext>
              </a:extLst>
            </p:cNvPr>
            <p:cNvSpPr txBox="1"/>
            <p:nvPr userDrawn="1"/>
          </p:nvSpPr>
          <p:spPr>
            <a:xfrm>
              <a:off x="207689" y="1944790"/>
              <a:ext cx="2889980" cy="1531863"/>
            </a:xfrm>
            <a:prstGeom prst="rect">
              <a:avLst/>
            </a:prstGeom>
            <a:noFill/>
          </p:spPr>
          <p:txBody>
            <a:bodyPr wrap="square" rtlCol="0">
              <a:spAutoFit/>
            </a:bodyPr>
            <a:lstStyle/>
            <a:p>
              <a:pPr algn="ctr"/>
              <a:r>
                <a:rPr lang="en-US" sz="1600" b="1">
                  <a:solidFill>
                    <a:schemeClr val="bg1"/>
                  </a:solidFill>
                  <a:latin typeface="+mn-lt"/>
                  <a:cs typeface="Times New Roman" panose="02020603050405020304" pitchFamily="18" charset="0"/>
                </a:rPr>
                <a:t>Part 1 </a:t>
              </a:r>
            </a:p>
            <a:p>
              <a:pPr algn="ctr"/>
              <a:r>
                <a:rPr lang="en-US" sz="1600" b="1">
                  <a:solidFill>
                    <a:schemeClr val="bg1"/>
                  </a:solidFill>
                  <a:latin typeface="+mn-lt"/>
                  <a:cs typeface="Times New Roman" panose="02020603050405020304" pitchFamily="18" charset="0"/>
                </a:rPr>
                <a:t>Enrollment &amp; Demographics</a:t>
              </a:r>
            </a:p>
          </p:txBody>
        </p:sp>
      </p:grpSp>
      <p:grpSp>
        <p:nvGrpSpPr>
          <p:cNvPr id="3" name="Group 2">
            <a:extLst>
              <a:ext uri="{FF2B5EF4-FFF2-40B4-BE49-F238E27FC236}">
                <a16:creationId xmlns:a16="http://schemas.microsoft.com/office/drawing/2014/main" id="{0B850212-34EF-4159-9D8D-263623213E11}"/>
              </a:ext>
            </a:extLst>
          </p:cNvPr>
          <p:cNvGrpSpPr/>
          <p:nvPr userDrawn="1"/>
        </p:nvGrpSpPr>
        <p:grpSpPr>
          <a:xfrm>
            <a:off x="2635773" y="1366305"/>
            <a:ext cx="2072640" cy="1554480"/>
            <a:chOff x="3193403" y="1994013"/>
            <a:chExt cx="2757191" cy="2816313"/>
          </a:xfrm>
        </p:grpSpPr>
        <p:sp>
          <p:nvSpPr>
            <p:cNvPr id="4" name="Flowchart: Connector 3">
              <a:extLst>
                <a:ext uri="{FF2B5EF4-FFF2-40B4-BE49-F238E27FC236}">
                  <a16:creationId xmlns:a16="http://schemas.microsoft.com/office/drawing/2014/main" id="{67516F9B-EFFE-48FF-9697-393D6FBBDE16}"/>
                </a:ext>
              </a:extLst>
            </p:cNvPr>
            <p:cNvSpPr/>
            <p:nvPr userDrawn="1"/>
          </p:nvSpPr>
          <p:spPr>
            <a:xfrm>
              <a:off x="3193403" y="2047673"/>
              <a:ext cx="2757191" cy="2762653"/>
            </a:xfrm>
            <a:prstGeom prst="flowChartConnector">
              <a:avLst/>
            </a:prstGeom>
            <a:solidFill>
              <a:schemeClr val="accent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9" name="TextBox 48">
              <a:extLst>
                <a:ext uri="{FF2B5EF4-FFF2-40B4-BE49-F238E27FC236}">
                  <a16:creationId xmlns:a16="http://schemas.microsoft.com/office/drawing/2014/main" id="{E419535C-03B6-4A6D-91AA-13183058AB4D}"/>
                </a:ext>
              </a:extLst>
            </p:cNvPr>
            <p:cNvSpPr txBox="1"/>
            <p:nvPr userDrawn="1"/>
          </p:nvSpPr>
          <p:spPr>
            <a:xfrm>
              <a:off x="3329943" y="1994013"/>
              <a:ext cx="2460556" cy="1059460"/>
            </a:xfrm>
            <a:prstGeom prst="rect">
              <a:avLst/>
            </a:prstGeom>
            <a:noFill/>
          </p:spPr>
          <p:txBody>
            <a:bodyPr wrap="square" rtlCol="0">
              <a:spAutoFit/>
            </a:bodyPr>
            <a:lstStyle/>
            <a:p>
              <a:pPr algn="ctr"/>
              <a:r>
                <a:rPr lang="en-US" sz="1600" b="1">
                  <a:solidFill>
                    <a:schemeClr val="bg1"/>
                  </a:solidFill>
                  <a:latin typeface="+mn-lt"/>
                  <a:cs typeface="Times New Roman" panose="02020603050405020304" pitchFamily="18" charset="0"/>
                </a:rPr>
                <a:t>Part 2  </a:t>
              </a:r>
            </a:p>
            <a:p>
              <a:pPr algn="ctr"/>
              <a:r>
                <a:rPr lang="en-US" sz="1600" b="1">
                  <a:solidFill>
                    <a:schemeClr val="bg1"/>
                  </a:solidFill>
                  <a:latin typeface="+mn-lt"/>
                  <a:cs typeface="Times New Roman" panose="02020603050405020304" pitchFamily="18" charset="0"/>
                </a:rPr>
                <a:t>Development</a:t>
              </a:r>
            </a:p>
          </p:txBody>
        </p:sp>
      </p:grpSp>
      <p:grpSp>
        <p:nvGrpSpPr>
          <p:cNvPr id="6" name="Group 5">
            <a:extLst>
              <a:ext uri="{FF2B5EF4-FFF2-40B4-BE49-F238E27FC236}">
                <a16:creationId xmlns:a16="http://schemas.microsoft.com/office/drawing/2014/main" id="{167AC4EB-4F04-43A0-982D-7BE7C42066E7}"/>
              </a:ext>
            </a:extLst>
          </p:cNvPr>
          <p:cNvGrpSpPr/>
          <p:nvPr userDrawn="1"/>
        </p:nvGrpSpPr>
        <p:grpSpPr>
          <a:xfrm>
            <a:off x="5072447" y="1366305"/>
            <a:ext cx="2072640" cy="1554480"/>
            <a:chOff x="6079382" y="2046236"/>
            <a:chExt cx="2904084" cy="2764088"/>
          </a:xfrm>
        </p:grpSpPr>
        <p:sp>
          <p:nvSpPr>
            <p:cNvPr id="44" name="Flowchart: Connector 43">
              <a:extLst>
                <a:ext uri="{FF2B5EF4-FFF2-40B4-BE49-F238E27FC236}">
                  <a16:creationId xmlns:a16="http://schemas.microsoft.com/office/drawing/2014/main" id="{FC28181D-3326-48C8-BCD4-CC3B6F2D4619}"/>
                </a:ext>
              </a:extLst>
            </p:cNvPr>
            <p:cNvSpPr/>
            <p:nvPr userDrawn="1"/>
          </p:nvSpPr>
          <p:spPr>
            <a:xfrm>
              <a:off x="6125725" y="2047671"/>
              <a:ext cx="2757191" cy="2762653"/>
            </a:xfrm>
            <a:prstGeom prst="flowChartConnector">
              <a:avLst/>
            </a:prstGeom>
            <a:solidFill>
              <a:schemeClr val="accent2"/>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0" name="TextBox 49">
              <a:extLst>
                <a:ext uri="{FF2B5EF4-FFF2-40B4-BE49-F238E27FC236}">
                  <a16:creationId xmlns:a16="http://schemas.microsoft.com/office/drawing/2014/main" id="{BD6C8BD8-9360-4817-8C85-3B9D6397EFA9}"/>
                </a:ext>
              </a:extLst>
            </p:cNvPr>
            <p:cNvSpPr txBox="1"/>
            <p:nvPr userDrawn="1"/>
          </p:nvSpPr>
          <p:spPr>
            <a:xfrm>
              <a:off x="6079382" y="2046236"/>
              <a:ext cx="2904084" cy="1038181"/>
            </a:xfrm>
            <a:prstGeom prst="rect">
              <a:avLst/>
            </a:prstGeom>
            <a:noFill/>
          </p:spPr>
          <p:txBody>
            <a:bodyPr wrap="square" rtlCol="0">
              <a:spAutoFit/>
            </a:bodyPr>
            <a:lstStyle/>
            <a:p>
              <a:pPr algn="ctr"/>
              <a:r>
                <a:rPr lang="en-US" sz="1600" b="1">
                  <a:solidFill>
                    <a:schemeClr val="bg1"/>
                  </a:solidFill>
                  <a:latin typeface="+mn-lt"/>
                  <a:cs typeface="Times New Roman" panose="02020603050405020304" pitchFamily="18" charset="0"/>
                </a:rPr>
                <a:t>Part 3</a:t>
              </a:r>
            </a:p>
            <a:p>
              <a:pPr algn="ctr"/>
              <a:r>
                <a:rPr lang="en-US" sz="1600" b="1">
                  <a:solidFill>
                    <a:schemeClr val="bg1"/>
                  </a:solidFill>
                  <a:latin typeface="+mn-lt"/>
                  <a:cs typeface="Times New Roman" panose="02020603050405020304" pitchFamily="18" charset="0"/>
                </a:rPr>
                <a:t>Projections</a:t>
              </a:r>
            </a:p>
          </p:txBody>
        </p:sp>
      </p:grpSp>
      <p:sp>
        <p:nvSpPr>
          <p:cNvPr id="13" name="Double Bracket 12">
            <a:extLst>
              <a:ext uri="{FF2B5EF4-FFF2-40B4-BE49-F238E27FC236}">
                <a16:creationId xmlns:a16="http://schemas.microsoft.com/office/drawing/2014/main" id="{9DE61144-F4CB-4A91-B49B-A0D0E7D92F29}"/>
              </a:ext>
            </a:extLst>
          </p:cNvPr>
          <p:cNvSpPr/>
          <p:nvPr userDrawn="1"/>
        </p:nvSpPr>
        <p:spPr>
          <a:xfrm>
            <a:off x="167457" y="3090140"/>
            <a:ext cx="2072640" cy="3108960"/>
          </a:xfrm>
          <a:prstGeom prst="bracketPair">
            <a:avLst/>
          </a:prstGeom>
          <a:ln w="381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grpSp>
        <p:nvGrpSpPr>
          <p:cNvPr id="32" name="Group 31">
            <a:extLst>
              <a:ext uri="{FF2B5EF4-FFF2-40B4-BE49-F238E27FC236}">
                <a16:creationId xmlns:a16="http://schemas.microsoft.com/office/drawing/2014/main" id="{6F96BB4E-58B5-4C0E-83C1-C440279A96D4}"/>
              </a:ext>
            </a:extLst>
          </p:cNvPr>
          <p:cNvGrpSpPr/>
          <p:nvPr userDrawn="1"/>
        </p:nvGrpSpPr>
        <p:grpSpPr>
          <a:xfrm>
            <a:off x="7542195" y="1366305"/>
            <a:ext cx="2072640" cy="1554480"/>
            <a:chOff x="6125725" y="2043157"/>
            <a:chExt cx="2757191" cy="2767167"/>
          </a:xfrm>
        </p:grpSpPr>
        <p:sp>
          <p:nvSpPr>
            <p:cNvPr id="33" name="Flowchart: Connector 32">
              <a:extLst>
                <a:ext uri="{FF2B5EF4-FFF2-40B4-BE49-F238E27FC236}">
                  <a16:creationId xmlns:a16="http://schemas.microsoft.com/office/drawing/2014/main" id="{51ABCE7D-F0F3-45C6-B382-4C3E163A8BAB}"/>
                </a:ext>
              </a:extLst>
            </p:cNvPr>
            <p:cNvSpPr/>
            <p:nvPr userDrawn="1"/>
          </p:nvSpPr>
          <p:spPr>
            <a:xfrm>
              <a:off x="6125725" y="2047671"/>
              <a:ext cx="2757191" cy="2762653"/>
            </a:xfrm>
            <a:prstGeom prst="flowChartConnector">
              <a:avLst/>
            </a:prstGeom>
            <a:solidFill>
              <a:schemeClr val="accent4"/>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4" name="Graphic 33" descr="Dance steps outline">
              <a:extLst>
                <a:ext uri="{FF2B5EF4-FFF2-40B4-BE49-F238E27FC236}">
                  <a16:creationId xmlns:a16="http://schemas.microsoft.com/office/drawing/2014/main" id="{98707BBD-8E13-4E77-A7AD-20E6C679420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88990" y="2931377"/>
              <a:ext cx="2020843" cy="1801017"/>
            </a:xfrm>
            <a:prstGeom prst="rect">
              <a:avLst/>
            </a:prstGeom>
          </p:spPr>
        </p:pic>
        <p:sp>
          <p:nvSpPr>
            <p:cNvPr id="35" name="TextBox 34">
              <a:extLst>
                <a:ext uri="{FF2B5EF4-FFF2-40B4-BE49-F238E27FC236}">
                  <a16:creationId xmlns:a16="http://schemas.microsoft.com/office/drawing/2014/main" id="{0BC66E69-C4EB-47F9-AF39-A020A405B9A6}"/>
                </a:ext>
              </a:extLst>
            </p:cNvPr>
            <p:cNvSpPr txBox="1"/>
            <p:nvPr userDrawn="1"/>
          </p:nvSpPr>
          <p:spPr>
            <a:xfrm>
              <a:off x="6491994" y="2043157"/>
              <a:ext cx="2024650" cy="1038180"/>
            </a:xfrm>
            <a:prstGeom prst="rect">
              <a:avLst/>
            </a:prstGeom>
            <a:noFill/>
          </p:spPr>
          <p:txBody>
            <a:bodyPr wrap="square" rtlCol="0">
              <a:spAutoFit/>
            </a:bodyPr>
            <a:lstStyle/>
            <a:p>
              <a:pPr algn="ctr"/>
              <a:r>
                <a:rPr lang="en-US" sz="1600" b="1">
                  <a:solidFill>
                    <a:schemeClr val="bg1"/>
                  </a:solidFill>
                  <a:latin typeface="+mn-lt"/>
                  <a:cs typeface="Times New Roman" panose="02020603050405020304" pitchFamily="18" charset="0"/>
                </a:rPr>
                <a:t>Part 4 </a:t>
              </a:r>
            </a:p>
            <a:p>
              <a:pPr algn="ctr"/>
              <a:r>
                <a:rPr lang="en-US" sz="1600" b="1">
                  <a:solidFill>
                    <a:schemeClr val="bg1"/>
                  </a:solidFill>
                  <a:latin typeface="+mn-lt"/>
                  <a:cs typeface="Times New Roman" panose="02020603050405020304" pitchFamily="18" charset="0"/>
                </a:rPr>
                <a:t>Next Steps</a:t>
              </a:r>
            </a:p>
          </p:txBody>
        </p:sp>
      </p:grpSp>
      <p:pic>
        <p:nvPicPr>
          <p:cNvPr id="17" name="Graphic 16" descr="Architecture with solid fill">
            <a:extLst>
              <a:ext uri="{FF2B5EF4-FFF2-40B4-BE49-F238E27FC236}">
                <a16:creationId xmlns:a16="http://schemas.microsoft.com/office/drawing/2014/main" id="{D12F00CB-A754-4DC9-8BDD-7E9CE35F4EF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30999" y="1893074"/>
            <a:ext cx="1388149" cy="1041112"/>
          </a:xfrm>
          <a:prstGeom prst="rect">
            <a:avLst/>
          </a:prstGeom>
        </p:spPr>
      </p:pic>
      <p:sp>
        <p:nvSpPr>
          <p:cNvPr id="39" name="Double Bracket 38">
            <a:extLst>
              <a:ext uri="{FF2B5EF4-FFF2-40B4-BE49-F238E27FC236}">
                <a16:creationId xmlns:a16="http://schemas.microsoft.com/office/drawing/2014/main" id="{4FBDC342-1AD3-4AE0-8AB2-8568106FF03A}"/>
              </a:ext>
            </a:extLst>
          </p:cNvPr>
          <p:cNvSpPr/>
          <p:nvPr userDrawn="1"/>
        </p:nvSpPr>
        <p:spPr>
          <a:xfrm>
            <a:off x="7530737" y="3090140"/>
            <a:ext cx="2072640" cy="3108960"/>
          </a:xfrm>
          <a:prstGeom prst="bracketPair">
            <a:avLst/>
          </a:pr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pic>
        <p:nvPicPr>
          <p:cNvPr id="40" name="Graphic 39" descr="Business Growth with solid fill">
            <a:extLst>
              <a:ext uri="{FF2B5EF4-FFF2-40B4-BE49-F238E27FC236}">
                <a16:creationId xmlns:a16="http://schemas.microsoft.com/office/drawing/2014/main" id="{B4C52C62-5682-4619-ACD2-6EAADC054024}"/>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02380" y="1851495"/>
            <a:ext cx="1561499" cy="1171124"/>
          </a:xfrm>
          <a:prstGeom prst="rect">
            <a:avLst/>
          </a:prstGeom>
        </p:spPr>
      </p:pic>
      <p:pic>
        <p:nvPicPr>
          <p:cNvPr id="41" name="Graphic 40" descr="Map with pin outline">
            <a:extLst>
              <a:ext uri="{FF2B5EF4-FFF2-40B4-BE49-F238E27FC236}">
                <a16:creationId xmlns:a16="http://schemas.microsoft.com/office/drawing/2014/main" id="{4690E965-8978-4871-BA24-D6CA7F44AD17}"/>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2037" y="1983733"/>
            <a:ext cx="1295833" cy="971875"/>
          </a:xfrm>
          <a:prstGeom prst="rect">
            <a:avLst/>
          </a:prstGeom>
        </p:spPr>
      </p:pic>
      <p:sp>
        <p:nvSpPr>
          <p:cNvPr id="26" name="Double Bracket 25">
            <a:extLst>
              <a:ext uri="{FF2B5EF4-FFF2-40B4-BE49-F238E27FC236}">
                <a16:creationId xmlns:a16="http://schemas.microsoft.com/office/drawing/2014/main" id="{B30FB306-B4DE-4ADC-B48E-11AACDADEAC8}"/>
              </a:ext>
            </a:extLst>
          </p:cNvPr>
          <p:cNvSpPr/>
          <p:nvPr userDrawn="1"/>
        </p:nvSpPr>
        <p:spPr>
          <a:xfrm>
            <a:off x="2626920" y="3090140"/>
            <a:ext cx="2072640" cy="3108960"/>
          </a:xfrm>
          <a:prstGeom prst="bracketPair">
            <a:avLst/>
          </a:pr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27" name="Double Bracket 26">
            <a:extLst>
              <a:ext uri="{FF2B5EF4-FFF2-40B4-BE49-F238E27FC236}">
                <a16:creationId xmlns:a16="http://schemas.microsoft.com/office/drawing/2014/main" id="{B7096975-3AB8-47FE-BB08-A2F77C2B5719}"/>
              </a:ext>
            </a:extLst>
          </p:cNvPr>
          <p:cNvSpPr/>
          <p:nvPr userDrawn="1"/>
        </p:nvSpPr>
        <p:spPr>
          <a:xfrm>
            <a:off x="5054656" y="3090140"/>
            <a:ext cx="2072640" cy="3108960"/>
          </a:xfrm>
          <a:prstGeom prst="bracketPair">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grpSp>
        <p:nvGrpSpPr>
          <p:cNvPr id="38" name="Group 37">
            <a:extLst>
              <a:ext uri="{FF2B5EF4-FFF2-40B4-BE49-F238E27FC236}">
                <a16:creationId xmlns:a16="http://schemas.microsoft.com/office/drawing/2014/main" id="{9535E760-3F5A-4859-AEEC-6851528294B4}"/>
              </a:ext>
            </a:extLst>
          </p:cNvPr>
          <p:cNvGrpSpPr/>
          <p:nvPr userDrawn="1"/>
        </p:nvGrpSpPr>
        <p:grpSpPr>
          <a:xfrm>
            <a:off x="10006820" y="1366305"/>
            <a:ext cx="2072640" cy="1554480"/>
            <a:chOff x="6125725" y="2047671"/>
            <a:chExt cx="2757191" cy="2762653"/>
          </a:xfrm>
          <a:solidFill>
            <a:schemeClr val="tx1"/>
          </a:solidFill>
        </p:grpSpPr>
        <p:sp>
          <p:nvSpPr>
            <p:cNvPr id="43" name="Flowchart: Connector 42">
              <a:extLst>
                <a:ext uri="{FF2B5EF4-FFF2-40B4-BE49-F238E27FC236}">
                  <a16:creationId xmlns:a16="http://schemas.microsoft.com/office/drawing/2014/main" id="{57E7D231-1309-40A6-87E9-EE3A572FD363}"/>
                </a:ext>
              </a:extLst>
            </p:cNvPr>
            <p:cNvSpPr/>
            <p:nvPr userDrawn="1"/>
          </p:nvSpPr>
          <p:spPr>
            <a:xfrm>
              <a:off x="6125725" y="2047671"/>
              <a:ext cx="2757191" cy="2762653"/>
            </a:xfrm>
            <a:prstGeom prst="flowChartConnector">
              <a:avLst/>
            </a:pr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7" name="TextBox 46">
              <a:extLst>
                <a:ext uri="{FF2B5EF4-FFF2-40B4-BE49-F238E27FC236}">
                  <a16:creationId xmlns:a16="http://schemas.microsoft.com/office/drawing/2014/main" id="{A12A1184-7B2B-4152-A970-D7649FBE46B9}"/>
                </a:ext>
              </a:extLst>
            </p:cNvPr>
            <p:cNvSpPr txBox="1"/>
            <p:nvPr userDrawn="1"/>
          </p:nvSpPr>
          <p:spPr>
            <a:xfrm>
              <a:off x="6434119" y="2119982"/>
              <a:ext cx="2024650" cy="601052"/>
            </a:xfrm>
            <a:prstGeom prst="rect">
              <a:avLst/>
            </a:prstGeom>
            <a:noFill/>
            <a:ln>
              <a:noFill/>
            </a:ln>
          </p:spPr>
          <p:txBody>
            <a:bodyPr wrap="square" rtlCol="0">
              <a:spAutoFit/>
            </a:bodyPr>
            <a:lstStyle/>
            <a:p>
              <a:pPr algn="ctr"/>
              <a:r>
                <a:rPr lang="en-US" sz="1600" b="1">
                  <a:solidFill>
                    <a:schemeClr val="bg1"/>
                  </a:solidFill>
                  <a:latin typeface="+mn-lt"/>
                  <a:cs typeface="Times New Roman" panose="02020603050405020304" pitchFamily="18" charset="0"/>
                </a:rPr>
                <a:t>Appendix</a:t>
              </a:r>
            </a:p>
          </p:txBody>
        </p:sp>
      </p:grpSp>
      <p:pic>
        <p:nvPicPr>
          <p:cNvPr id="18" name="Graphic 17" descr="Clipboard outline">
            <a:extLst>
              <a:ext uri="{FF2B5EF4-FFF2-40B4-BE49-F238E27FC236}">
                <a16:creationId xmlns:a16="http://schemas.microsoft.com/office/drawing/2014/main" id="{87F0CC7C-4819-4EE7-88B1-77D3D2B5A260}"/>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287275" y="1779305"/>
            <a:ext cx="1521973" cy="1141480"/>
          </a:xfrm>
          <a:prstGeom prst="rect">
            <a:avLst/>
          </a:prstGeom>
        </p:spPr>
      </p:pic>
      <p:sp>
        <p:nvSpPr>
          <p:cNvPr id="48" name="Double Bracket 47">
            <a:extLst>
              <a:ext uri="{FF2B5EF4-FFF2-40B4-BE49-F238E27FC236}">
                <a16:creationId xmlns:a16="http://schemas.microsoft.com/office/drawing/2014/main" id="{2BF453F0-ACE2-4F85-B816-2E1E462C4337}"/>
              </a:ext>
            </a:extLst>
          </p:cNvPr>
          <p:cNvSpPr/>
          <p:nvPr userDrawn="1"/>
        </p:nvSpPr>
        <p:spPr>
          <a:xfrm>
            <a:off x="9963313" y="3090140"/>
            <a:ext cx="2072640" cy="3108960"/>
          </a:xfrm>
          <a:prstGeom prst="bracketPair">
            <a:avLst/>
          </a:prstGeom>
          <a:no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sysClr val="windowText" lastClr="000000"/>
              </a:solidFill>
            </a:endParaRPr>
          </a:p>
        </p:txBody>
      </p:sp>
      <p:grpSp>
        <p:nvGrpSpPr>
          <p:cNvPr id="56" name="Group 55">
            <a:extLst>
              <a:ext uri="{FF2B5EF4-FFF2-40B4-BE49-F238E27FC236}">
                <a16:creationId xmlns:a16="http://schemas.microsoft.com/office/drawing/2014/main" id="{8B8CB39D-75F4-47E6-B007-445A034783FE}"/>
              </a:ext>
            </a:extLst>
          </p:cNvPr>
          <p:cNvGrpSpPr/>
          <p:nvPr userDrawn="1"/>
        </p:nvGrpSpPr>
        <p:grpSpPr>
          <a:xfrm>
            <a:off x="-10048" y="1051823"/>
            <a:ext cx="12202048" cy="194270"/>
            <a:chOff x="-10048" y="1060615"/>
            <a:chExt cx="12202048" cy="194270"/>
          </a:xfrm>
        </p:grpSpPr>
        <p:cxnSp>
          <p:nvCxnSpPr>
            <p:cNvPr id="57" name="Straight Connector 56">
              <a:extLst>
                <a:ext uri="{FF2B5EF4-FFF2-40B4-BE49-F238E27FC236}">
                  <a16:creationId xmlns:a16="http://schemas.microsoft.com/office/drawing/2014/main" id="{A2D665CC-19EE-4AAE-B853-9F1F35D2EDDB}"/>
                </a:ext>
              </a:extLst>
            </p:cNvPr>
            <p:cNvCxnSpPr>
              <a:cxnSpLocks/>
            </p:cNvCxnSpPr>
            <p:nvPr/>
          </p:nvCxnSpPr>
          <p:spPr>
            <a:xfrm>
              <a:off x="-10048" y="1060615"/>
              <a:ext cx="12202048" cy="0"/>
            </a:xfrm>
            <a:prstGeom prst="line">
              <a:avLst/>
            </a:prstGeom>
            <a:solidFill>
              <a:srgbClr val="F99D31"/>
            </a:solidFill>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E68700B-8E5A-46D0-8E01-2E60CDEBCEC6}"/>
                </a:ext>
              </a:extLst>
            </p:cNvPr>
            <p:cNvCxnSpPr>
              <a:cxnSpLocks/>
            </p:cNvCxnSpPr>
            <p:nvPr/>
          </p:nvCxnSpPr>
          <p:spPr>
            <a:xfrm>
              <a:off x="0" y="1152202"/>
              <a:ext cx="8868895" cy="0"/>
            </a:xfrm>
            <a:prstGeom prst="line">
              <a:avLst/>
            </a:prstGeom>
            <a:solidFill>
              <a:srgbClr val="F99D31"/>
            </a:solidFill>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66F76ED-9777-4B85-BD04-BF768567294A}"/>
                </a:ext>
              </a:extLst>
            </p:cNvPr>
            <p:cNvCxnSpPr>
              <a:cxnSpLocks/>
            </p:cNvCxnSpPr>
            <p:nvPr/>
          </p:nvCxnSpPr>
          <p:spPr>
            <a:xfrm>
              <a:off x="-8368" y="1254885"/>
              <a:ext cx="6670425" cy="0"/>
            </a:xfrm>
            <a:prstGeom prst="line">
              <a:avLst/>
            </a:prstGeom>
            <a:solidFill>
              <a:srgbClr val="F99D31"/>
            </a:solidFill>
            <a:ln w="38100">
              <a:solidFill>
                <a:schemeClr val="accent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935554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RSP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C07936-4A2B-4AA4-BBED-3F11C435846A}"/>
              </a:ext>
            </a:extLst>
          </p:cNvPr>
          <p:cNvSpPr/>
          <p:nvPr userDrawn="1"/>
        </p:nvSpPr>
        <p:spPr>
          <a:xfrm>
            <a:off x="-19011" y="1"/>
            <a:ext cx="12202048" cy="103094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5" name="Group 4">
            <a:extLst>
              <a:ext uri="{FF2B5EF4-FFF2-40B4-BE49-F238E27FC236}">
                <a16:creationId xmlns:a16="http://schemas.microsoft.com/office/drawing/2014/main" id="{4320C3DB-8A3F-49D9-98A2-E0B0D6B4860E}"/>
              </a:ext>
            </a:extLst>
          </p:cNvPr>
          <p:cNvGrpSpPr/>
          <p:nvPr userDrawn="1"/>
        </p:nvGrpSpPr>
        <p:grpSpPr>
          <a:xfrm>
            <a:off x="-10048" y="1051823"/>
            <a:ext cx="12202048" cy="194270"/>
            <a:chOff x="-10048" y="1060615"/>
            <a:chExt cx="12202048" cy="194270"/>
          </a:xfrm>
        </p:grpSpPr>
        <p:cxnSp>
          <p:nvCxnSpPr>
            <p:cNvPr id="6" name="Straight Connector 5">
              <a:extLst>
                <a:ext uri="{FF2B5EF4-FFF2-40B4-BE49-F238E27FC236}">
                  <a16:creationId xmlns:a16="http://schemas.microsoft.com/office/drawing/2014/main" id="{5DE7207E-19FE-4DA4-897C-9626AA1DC161}"/>
                </a:ext>
              </a:extLst>
            </p:cNvPr>
            <p:cNvCxnSpPr>
              <a:cxnSpLocks/>
            </p:cNvCxnSpPr>
            <p:nvPr/>
          </p:nvCxnSpPr>
          <p:spPr>
            <a:xfrm>
              <a:off x="-10048" y="1060615"/>
              <a:ext cx="12202048" cy="0"/>
            </a:xfrm>
            <a:prstGeom prst="line">
              <a:avLst/>
            </a:prstGeom>
            <a:solidFill>
              <a:srgbClr val="F99D31"/>
            </a:solidFill>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83DB022-1788-4B7A-AAD8-936BA137105B}"/>
                </a:ext>
              </a:extLst>
            </p:cNvPr>
            <p:cNvCxnSpPr>
              <a:cxnSpLocks/>
            </p:cNvCxnSpPr>
            <p:nvPr/>
          </p:nvCxnSpPr>
          <p:spPr>
            <a:xfrm>
              <a:off x="0" y="1152202"/>
              <a:ext cx="8868895" cy="0"/>
            </a:xfrm>
            <a:prstGeom prst="line">
              <a:avLst/>
            </a:prstGeom>
            <a:solidFill>
              <a:srgbClr val="F99D31"/>
            </a:solidFill>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813B4D9-4736-4BDC-B8B3-7505184DC04D}"/>
                </a:ext>
              </a:extLst>
            </p:cNvPr>
            <p:cNvCxnSpPr>
              <a:cxnSpLocks/>
            </p:cNvCxnSpPr>
            <p:nvPr/>
          </p:nvCxnSpPr>
          <p:spPr>
            <a:xfrm>
              <a:off x="-8368" y="1254885"/>
              <a:ext cx="6670425" cy="0"/>
            </a:xfrm>
            <a:prstGeom prst="line">
              <a:avLst/>
            </a:prstGeom>
            <a:solidFill>
              <a:srgbClr val="F99D31"/>
            </a:solidFill>
            <a:ln w="38100">
              <a:solidFill>
                <a:schemeClr val="accent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12499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D29AC-60BE-4AB3-BDE9-4B5766F1FA80}"/>
              </a:ext>
            </a:extLst>
          </p:cNvPr>
          <p:cNvSpPr>
            <a:spLocks noGrp="1"/>
          </p:cNvSpPr>
          <p:nvPr>
            <p:ph type="ctrTitle"/>
          </p:nvPr>
        </p:nvSpPr>
        <p:spPr>
          <a:xfrm>
            <a:off x="3657600" y="2001838"/>
            <a:ext cx="7010400" cy="1508125"/>
          </a:xfrm>
        </p:spPr>
        <p:txBody>
          <a:bodyPr anchor="b"/>
          <a:lstStyle>
            <a:lvl1pPr algn="l">
              <a:defRPr sz="4500"/>
            </a:lvl1pPr>
          </a:lstStyle>
          <a:p>
            <a:r>
              <a:rPr lang="en-US"/>
              <a:t>Click to edit Master title style</a:t>
            </a:r>
          </a:p>
        </p:txBody>
      </p:sp>
      <p:sp>
        <p:nvSpPr>
          <p:cNvPr id="3" name="Subtitle 2">
            <a:extLst>
              <a:ext uri="{FF2B5EF4-FFF2-40B4-BE49-F238E27FC236}">
                <a16:creationId xmlns:a16="http://schemas.microsoft.com/office/drawing/2014/main" id="{FB125C91-9D91-454F-9C27-B20DFB0B713C}"/>
              </a:ext>
            </a:extLst>
          </p:cNvPr>
          <p:cNvSpPr>
            <a:spLocks noGrp="1"/>
          </p:cNvSpPr>
          <p:nvPr>
            <p:ph type="subTitle" idx="1"/>
          </p:nvPr>
        </p:nvSpPr>
        <p:spPr>
          <a:xfrm>
            <a:off x="3657598" y="3602038"/>
            <a:ext cx="7010401" cy="1655762"/>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38353346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to Blan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4518E9-1D72-4C38-989A-E61A987CAAEE}"/>
              </a:ext>
            </a:extLst>
          </p:cNvPr>
          <p:cNvSpPr/>
          <p:nvPr userDrawn="1"/>
        </p:nvSpPr>
        <p:spPr>
          <a:xfrm>
            <a:off x="-19011" y="1"/>
            <a:ext cx="12202048" cy="103094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TextBox 18">
            <a:extLst>
              <a:ext uri="{FF2B5EF4-FFF2-40B4-BE49-F238E27FC236}">
                <a16:creationId xmlns:a16="http://schemas.microsoft.com/office/drawing/2014/main" id="{78CFBA30-8A9E-4DB2-AF3A-B7B76E5A3900}"/>
              </a:ext>
            </a:extLst>
          </p:cNvPr>
          <p:cNvSpPr txBox="1"/>
          <p:nvPr userDrawn="1"/>
        </p:nvSpPr>
        <p:spPr>
          <a:xfrm>
            <a:off x="4526916" y="3058044"/>
            <a:ext cx="3091649" cy="300082"/>
          </a:xfrm>
          <a:prstGeom prst="rect">
            <a:avLst/>
          </a:prstGeom>
          <a:noFill/>
          <a:ln>
            <a:noFill/>
          </a:ln>
        </p:spPr>
        <p:txBody>
          <a:bodyPr wrap="square" rtlCol="0">
            <a:spAutoFit/>
          </a:bodyPr>
          <a:lstStyle/>
          <a:p>
            <a:pPr algn="ctr"/>
            <a:r>
              <a:rPr lang="en-US" sz="1350" b="1">
                <a:solidFill>
                  <a:schemeClr val="bg1"/>
                </a:solidFill>
                <a:latin typeface="Times New Roman" panose="02020603050405020304" pitchFamily="18" charset="0"/>
                <a:cs typeface="Times New Roman" panose="02020603050405020304" pitchFamily="18" charset="0"/>
              </a:rPr>
              <a:t>Part 2 | Process Information</a:t>
            </a:r>
          </a:p>
        </p:txBody>
      </p:sp>
      <p:pic>
        <p:nvPicPr>
          <p:cNvPr id="20" name="Graphic 19" descr="Lightbulb and gear outline">
            <a:extLst>
              <a:ext uri="{FF2B5EF4-FFF2-40B4-BE49-F238E27FC236}">
                <a16:creationId xmlns:a16="http://schemas.microsoft.com/office/drawing/2014/main" id="{B073A39E-2D35-41A4-8F4E-B7471AB0B9D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96879" y="3260678"/>
            <a:ext cx="2182048" cy="1919199"/>
          </a:xfrm>
          <a:prstGeom prst="rect">
            <a:avLst/>
          </a:prstGeom>
        </p:spPr>
      </p:pic>
      <p:sp>
        <p:nvSpPr>
          <p:cNvPr id="17" name="Title 1">
            <a:extLst>
              <a:ext uri="{FF2B5EF4-FFF2-40B4-BE49-F238E27FC236}">
                <a16:creationId xmlns:a16="http://schemas.microsoft.com/office/drawing/2014/main" id="{F66E2B45-C820-4D27-B9AC-65313D68BC13}"/>
              </a:ext>
            </a:extLst>
          </p:cNvPr>
          <p:cNvSpPr>
            <a:spLocks noGrp="1"/>
          </p:cNvSpPr>
          <p:nvPr>
            <p:ph type="ctrTitle"/>
          </p:nvPr>
        </p:nvSpPr>
        <p:spPr>
          <a:xfrm rot="10800000" flipV="1">
            <a:off x="609600" y="228601"/>
            <a:ext cx="9144000" cy="767751"/>
          </a:xfrm>
          <a:prstGeom prst="rect">
            <a:avLst/>
          </a:prstGeom>
        </p:spPr>
        <p:txBody>
          <a:bodyPr anchor="b">
            <a:normAutofit/>
          </a:bodyPr>
          <a:lstStyle>
            <a:lvl1pPr algn="l">
              <a:defRPr sz="36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6B469A79-CFCD-4F37-937B-8A220110D998}"/>
              </a:ext>
            </a:extLst>
          </p:cNvPr>
          <p:cNvSpPr>
            <a:spLocks noGrp="1"/>
          </p:cNvSpPr>
          <p:nvPr>
            <p:ph type="subTitle" idx="1"/>
          </p:nvPr>
        </p:nvSpPr>
        <p:spPr>
          <a:xfrm>
            <a:off x="609601" y="1424473"/>
            <a:ext cx="10943491" cy="4832366"/>
          </a:xfrm>
        </p:spPr>
        <p:txBody>
          <a:bodyPr>
            <a:noAutofit/>
          </a:bodyPr>
          <a:lstStyle>
            <a:lvl1pPr marL="285750" indent="-285750" algn="l">
              <a:buClr>
                <a:schemeClr val="tx1"/>
              </a:buClr>
              <a:buFont typeface="Courier New" panose="02070309020205020404" pitchFamily="49" charset="0"/>
              <a:buChar char="o"/>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a:p>
            <a:pPr lvl="1"/>
            <a:endParaRPr lang="en-US"/>
          </a:p>
          <a:p>
            <a:pPr lvl="1"/>
            <a:endParaRPr lang="en-US"/>
          </a:p>
        </p:txBody>
      </p:sp>
      <p:grpSp>
        <p:nvGrpSpPr>
          <p:cNvPr id="14" name="Group 13">
            <a:extLst>
              <a:ext uri="{FF2B5EF4-FFF2-40B4-BE49-F238E27FC236}">
                <a16:creationId xmlns:a16="http://schemas.microsoft.com/office/drawing/2014/main" id="{5ECC2D41-85BB-4A89-BCBE-CFBE4A56B1E4}"/>
              </a:ext>
            </a:extLst>
          </p:cNvPr>
          <p:cNvGrpSpPr/>
          <p:nvPr userDrawn="1"/>
        </p:nvGrpSpPr>
        <p:grpSpPr>
          <a:xfrm>
            <a:off x="-10048" y="1051823"/>
            <a:ext cx="12202048" cy="194270"/>
            <a:chOff x="-10048" y="1060615"/>
            <a:chExt cx="12202048" cy="194270"/>
          </a:xfrm>
        </p:grpSpPr>
        <p:cxnSp>
          <p:nvCxnSpPr>
            <p:cNvPr id="15" name="Straight Connector 14">
              <a:extLst>
                <a:ext uri="{FF2B5EF4-FFF2-40B4-BE49-F238E27FC236}">
                  <a16:creationId xmlns:a16="http://schemas.microsoft.com/office/drawing/2014/main" id="{3B8A9628-9B5B-4EC6-8A49-CB33C62C493F}"/>
                </a:ext>
              </a:extLst>
            </p:cNvPr>
            <p:cNvCxnSpPr>
              <a:cxnSpLocks/>
            </p:cNvCxnSpPr>
            <p:nvPr/>
          </p:nvCxnSpPr>
          <p:spPr>
            <a:xfrm>
              <a:off x="-10048" y="1060615"/>
              <a:ext cx="12202048" cy="0"/>
            </a:xfrm>
            <a:prstGeom prst="line">
              <a:avLst/>
            </a:prstGeom>
            <a:solidFill>
              <a:srgbClr val="F99D31"/>
            </a:solidFill>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6FCDEBA-F3E9-49E7-9F46-D694FC5AA12F}"/>
                </a:ext>
              </a:extLst>
            </p:cNvPr>
            <p:cNvCxnSpPr>
              <a:cxnSpLocks/>
            </p:cNvCxnSpPr>
            <p:nvPr/>
          </p:nvCxnSpPr>
          <p:spPr>
            <a:xfrm>
              <a:off x="0" y="1152202"/>
              <a:ext cx="8868895" cy="0"/>
            </a:xfrm>
            <a:prstGeom prst="line">
              <a:avLst/>
            </a:prstGeom>
            <a:solidFill>
              <a:srgbClr val="F99D31"/>
            </a:solidFill>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B2DEE9B-8E55-49FF-A9A9-569002868195}"/>
                </a:ext>
              </a:extLst>
            </p:cNvPr>
            <p:cNvCxnSpPr>
              <a:cxnSpLocks/>
            </p:cNvCxnSpPr>
            <p:nvPr/>
          </p:nvCxnSpPr>
          <p:spPr>
            <a:xfrm>
              <a:off x="-8368" y="1254885"/>
              <a:ext cx="6670425" cy="0"/>
            </a:xfrm>
            <a:prstGeom prst="line">
              <a:avLst/>
            </a:prstGeom>
            <a:solidFill>
              <a:srgbClr val="F99D31"/>
            </a:solidFill>
            <a:ln w="38100">
              <a:solidFill>
                <a:schemeClr val="accent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562909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xpectation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3326E490-F9FB-4C17-82E8-EAFAD3A989B9}"/>
              </a:ext>
            </a:extLst>
          </p:cNvPr>
          <p:cNvSpPr/>
          <p:nvPr userDrawn="1"/>
        </p:nvSpPr>
        <p:spPr>
          <a:xfrm>
            <a:off x="-19011" y="1"/>
            <a:ext cx="12202048" cy="103094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TextBox 18">
            <a:extLst>
              <a:ext uri="{FF2B5EF4-FFF2-40B4-BE49-F238E27FC236}">
                <a16:creationId xmlns:a16="http://schemas.microsoft.com/office/drawing/2014/main" id="{78CFBA30-8A9E-4DB2-AF3A-B7B76E5A3900}"/>
              </a:ext>
            </a:extLst>
          </p:cNvPr>
          <p:cNvSpPr txBox="1"/>
          <p:nvPr userDrawn="1"/>
        </p:nvSpPr>
        <p:spPr>
          <a:xfrm>
            <a:off x="4526916" y="3058044"/>
            <a:ext cx="3091649" cy="300082"/>
          </a:xfrm>
          <a:prstGeom prst="rect">
            <a:avLst/>
          </a:prstGeom>
          <a:noFill/>
          <a:ln>
            <a:noFill/>
          </a:ln>
        </p:spPr>
        <p:txBody>
          <a:bodyPr wrap="square" rtlCol="0">
            <a:spAutoFit/>
          </a:bodyPr>
          <a:lstStyle/>
          <a:p>
            <a:pPr algn="ctr"/>
            <a:r>
              <a:rPr lang="en-US" sz="1350" b="1">
                <a:solidFill>
                  <a:schemeClr val="bg1"/>
                </a:solidFill>
                <a:latin typeface="Times New Roman" panose="02020603050405020304" pitchFamily="18" charset="0"/>
                <a:cs typeface="Times New Roman" panose="02020603050405020304" pitchFamily="18" charset="0"/>
              </a:rPr>
              <a:t>Part 2 | Process Information</a:t>
            </a:r>
          </a:p>
        </p:txBody>
      </p:sp>
      <p:pic>
        <p:nvPicPr>
          <p:cNvPr id="20" name="Graphic 19" descr="Lightbulb and gear outline">
            <a:extLst>
              <a:ext uri="{FF2B5EF4-FFF2-40B4-BE49-F238E27FC236}">
                <a16:creationId xmlns:a16="http://schemas.microsoft.com/office/drawing/2014/main" id="{B073A39E-2D35-41A4-8F4E-B7471AB0B9D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96879" y="3260678"/>
            <a:ext cx="2182048" cy="1919199"/>
          </a:xfrm>
          <a:prstGeom prst="rect">
            <a:avLst/>
          </a:prstGeom>
        </p:spPr>
      </p:pic>
      <p:sp>
        <p:nvSpPr>
          <p:cNvPr id="17" name="Title 1">
            <a:extLst>
              <a:ext uri="{FF2B5EF4-FFF2-40B4-BE49-F238E27FC236}">
                <a16:creationId xmlns:a16="http://schemas.microsoft.com/office/drawing/2014/main" id="{F66E2B45-C820-4D27-B9AC-65313D68BC13}"/>
              </a:ext>
            </a:extLst>
          </p:cNvPr>
          <p:cNvSpPr>
            <a:spLocks noGrp="1"/>
          </p:cNvSpPr>
          <p:nvPr>
            <p:ph type="ctrTitle" hasCustomPrompt="1"/>
          </p:nvPr>
        </p:nvSpPr>
        <p:spPr>
          <a:xfrm rot="10800000" flipV="1">
            <a:off x="609600" y="228601"/>
            <a:ext cx="6159063" cy="767751"/>
          </a:xfrm>
          <a:prstGeom prst="rect">
            <a:avLst/>
          </a:prstGeom>
        </p:spPr>
        <p:txBody>
          <a:bodyPr anchor="b">
            <a:noAutofit/>
          </a:bodyPr>
          <a:lstStyle>
            <a:lvl1pPr algn="l">
              <a:defRPr sz="3600">
                <a:solidFill>
                  <a:schemeClr val="tx1"/>
                </a:solidFill>
              </a:defRPr>
            </a:lvl1pPr>
          </a:lstStyle>
          <a:p>
            <a:r>
              <a:rPr lang="en-US"/>
              <a:t>Expectations</a:t>
            </a:r>
          </a:p>
        </p:txBody>
      </p:sp>
      <p:sp>
        <p:nvSpPr>
          <p:cNvPr id="4" name="Text Placeholder 3">
            <a:extLst>
              <a:ext uri="{FF2B5EF4-FFF2-40B4-BE49-F238E27FC236}">
                <a16:creationId xmlns:a16="http://schemas.microsoft.com/office/drawing/2014/main" id="{19807D34-6B35-4F8B-B5C3-47C30D60E01A}"/>
              </a:ext>
            </a:extLst>
          </p:cNvPr>
          <p:cNvSpPr>
            <a:spLocks noGrp="1"/>
          </p:cNvSpPr>
          <p:nvPr>
            <p:ph type="body" sz="quarter" idx="10"/>
          </p:nvPr>
        </p:nvSpPr>
        <p:spPr>
          <a:xfrm>
            <a:off x="8688918" y="79375"/>
            <a:ext cx="3395133" cy="881063"/>
          </a:xfrm>
        </p:spPr>
        <p:txBody>
          <a:bodyPr>
            <a:noAutofit/>
          </a:bodyPr>
          <a:lstStyle>
            <a:lvl1pPr marL="0" indent="0">
              <a:buNone/>
              <a:defRPr sz="1400">
                <a:solidFill>
                  <a:schemeClr val="tx1"/>
                </a:solidFill>
              </a:defRPr>
            </a:lvl1pPr>
          </a:lstStyle>
          <a:p>
            <a:pPr lvl="0"/>
            <a:r>
              <a:rPr lang="en-US"/>
              <a:t>Click to edit Master text styles</a:t>
            </a:r>
          </a:p>
        </p:txBody>
      </p:sp>
      <p:grpSp>
        <p:nvGrpSpPr>
          <p:cNvPr id="28" name="Group 27">
            <a:extLst>
              <a:ext uri="{FF2B5EF4-FFF2-40B4-BE49-F238E27FC236}">
                <a16:creationId xmlns:a16="http://schemas.microsoft.com/office/drawing/2014/main" id="{5D0F6B80-8826-4957-B7DF-A4AB2F456FC9}"/>
              </a:ext>
            </a:extLst>
          </p:cNvPr>
          <p:cNvGrpSpPr/>
          <p:nvPr userDrawn="1"/>
        </p:nvGrpSpPr>
        <p:grpSpPr>
          <a:xfrm>
            <a:off x="-10048" y="1051823"/>
            <a:ext cx="12202048" cy="194270"/>
            <a:chOff x="-10048" y="1060615"/>
            <a:chExt cx="12202048" cy="194270"/>
          </a:xfrm>
        </p:grpSpPr>
        <p:cxnSp>
          <p:nvCxnSpPr>
            <p:cNvPr id="29" name="Straight Connector 28">
              <a:extLst>
                <a:ext uri="{FF2B5EF4-FFF2-40B4-BE49-F238E27FC236}">
                  <a16:creationId xmlns:a16="http://schemas.microsoft.com/office/drawing/2014/main" id="{6CB631CE-8248-4E4D-B27E-A4C47B05F4D2}"/>
                </a:ext>
              </a:extLst>
            </p:cNvPr>
            <p:cNvCxnSpPr>
              <a:cxnSpLocks/>
            </p:cNvCxnSpPr>
            <p:nvPr/>
          </p:nvCxnSpPr>
          <p:spPr>
            <a:xfrm>
              <a:off x="-10048" y="1060615"/>
              <a:ext cx="12202048" cy="0"/>
            </a:xfrm>
            <a:prstGeom prst="line">
              <a:avLst/>
            </a:prstGeom>
            <a:solidFill>
              <a:srgbClr val="F99D31"/>
            </a:solidFill>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01C9905-FAE5-449B-89D0-5D30F3546566}"/>
                </a:ext>
              </a:extLst>
            </p:cNvPr>
            <p:cNvCxnSpPr>
              <a:cxnSpLocks/>
            </p:cNvCxnSpPr>
            <p:nvPr/>
          </p:nvCxnSpPr>
          <p:spPr>
            <a:xfrm>
              <a:off x="0" y="1152202"/>
              <a:ext cx="8868895" cy="0"/>
            </a:xfrm>
            <a:prstGeom prst="line">
              <a:avLst/>
            </a:prstGeom>
            <a:solidFill>
              <a:srgbClr val="F99D31"/>
            </a:solidFill>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83319D6-D161-42D7-89E1-D51F97D8BE87}"/>
                </a:ext>
              </a:extLst>
            </p:cNvPr>
            <p:cNvCxnSpPr>
              <a:cxnSpLocks/>
            </p:cNvCxnSpPr>
            <p:nvPr/>
          </p:nvCxnSpPr>
          <p:spPr>
            <a:xfrm>
              <a:off x="-8368" y="1254885"/>
              <a:ext cx="6670425" cy="0"/>
            </a:xfrm>
            <a:prstGeom prst="line">
              <a:avLst/>
            </a:prstGeom>
            <a:solidFill>
              <a:srgbClr val="F99D31"/>
            </a:solidFill>
            <a:ln w="38100">
              <a:solidFill>
                <a:schemeClr val="accent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95230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art 1">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D179645F-76CA-48A2-8ED4-58DD9CD83F7C}"/>
              </a:ext>
            </a:extLst>
          </p:cNvPr>
          <p:cNvSpPr txBox="1">
            <a:spLocks/>
          </p:cNvSpPr>
          <p:nvPr userDrawn="1"/>
        </p:nvSpPr>
        <p:spPr>
          <a:xfrm>
            <a:off x="0" y="3289740"/>
            <a:ext cx="12192000" cy="1272737"/>
          </a:xfrm>
          <a:prstGeom prst="rect">
            <a:avLst/>
          </a:prstGeom>
          <a:solidFill>
            <a:schemeClr val="tx2"/>
          </a:solidFill>
          <a:ln>
            <a:solidFill>
              <a:schemeClr val="tx2"/>
            </a:solidFill>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tabLst>
                <a:tab pos="4974431" algn="l"/>
              </a:tabLst>
            </a:pPr>
            <a:r>
              <a:rPr lang="en-US" sz="3300">
                <a:solidFill>
                  <a:schemeClr val="bg1"/>
                </a:solidFill>
                <a:latin typeface="+mj-lt"/>
                <a:cs typeface="Times New Roman" panose="02020603050405020304" pitchFamily="18" charset="0"/>
              </a:rPr>
              <a:t>Part One: Past Enrollment and Demographics</a:t>
            </a:r>
            <a:endParaRPr lang="en-US" sz="3300">
              <a:solidFill>
                <a:schemeClr val="bg1"/>
              </a:solidFill>
              <a:latin typeface="+mj-lt"/>
            </a:endParaRPr>
          </a:p>
        </p:txBody>
      </p:sp>
      <p:pic>
        <p:nvPicPr>
          <p:cNvPr id="9" name="Graphic 8" descr="Map with pin outline">
            <a:extLst>
              <a:ext uri="{FF2B5EF4-FFF2-40B4-BE49-F238E27FC236}">
                <a16:creationId xmlns:a16="http://schemas.microsoft.com/office/drawing/2014/main" id="{6C993378-B710-42BC-A5E9-B344788F3A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9824" y="4201991"/>
            <a:ext cx="3432761" cy="25745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BF9AEBDD-D7F0-441A-8ED9-1AD2416468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38696" y="140678"/>
            <a:ext cx="2442288" cy="666251"/>
          </a:xfrm>
          <a:prstGeom prst="rect">
            <a:avLst/>
          </a:prstGeom>
        </p:spPr>
      </p:pic>
    </p:spTree>
    <p:extLst>
      <p:ext uri="{BB962C8B-B14F-4D97-AF65-F5344CB8AC3E}">
        <p14:creationId xmlns:p14="http://schemas.microsoft.com/office/powerpoint/2010/main" val="19332361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art 1">
    <p:spTree>
      <p:nvGrpSpPr>
        <p:cNvPr id="1" name=""/>
        <p:cNvGrpSpPr/>
        <p:nvPr/>
      </p:nvGrpSpPr>
      <p:grpSpPr>
        <a:xfrm>
          <a:off x="0" y="0"/>
          <a:ext cx="0" cy="0"/>
          <a:chOff x="0" y="0"/>
          <a:chExt cx="0" cy="0"/>
        </a:xfrm>
      </p:grpSpPr>
      <p:pic>
        <p:nvPicPr>
          <p:cNvPr id="9" name="Graphic 8" descr="Map with pin outline">
            <a:extLst>
              <a:ext uri="{FF2B5EF4-FFF2-40B4-BE49-F238E27FC236}">
                <a16:creationId xmlns:a16="http://schemas.microsoft.com/office/drawing/2014/main" id="{6C993378-B710-42BC-A5E9-B344788F3A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1016" y="-193741"/>
            <a:ext cx="5576512" cy="4182384"/>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BF9AEBDD-D7F0-441A-8ED9-1AD2416468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81277" y="118645"/>
            <a:ext cx="1099708" cy="299998"/>
          </a:xfrm>
          <a:prstGeom prst="rect">
            <a:avLst/>
          </a:prstGeom>
        </p:spPr>
      </p:pic>
      <p:sp>
        <p:nvSpPr>
          <p:cNvPr id="8" name="TextBox 7">
            <a:extLst>
              <a:ext uri="{FF2B5EF4-FFF2-40B4-BE49-F238E27FC236}">
                <a16:creationId xmlns:a16="http://schemas.microsoft.com/office/drawing/2014/main" id="{442615D4-8F5D-8787-125D-E7FF80F88E41}"/>
              </a:ext>
            </a:extLst>
          </p:cNvPr>
          <p:cNvSpPr txBox="1"/>
          <p:nvPr userDrawn="1"/>
        </p:nvSpPr>
        <p:spPr>
          <a:xfrm>
            <a:off x="2115240" y="3435182"/>
            <a:ext cx="10076760" cy="553998"/>
          </a:xfrm>
          <a:prstGeom prst="rect">
            <a:avLst/>
          </a:prstGeom>
          <a:noFill/>
        </p:spPr>
        <p:txBody>
          <a:bodyPr wrap="square">
            <a:spAutoFit/>
          </a:bodyPr>
          <a:lstStyle/>
          <a:p>
            <a:pPr algn="r">
              <a:tabLst>
                <a:tab pos="4974431" algn="l"/>
              </a:tabLst>
            </a:pPr>
            <a:r>
              <a:rPr lang="en-US" sz="3000" b="1" cap="small" baseline="0">
                <a:solidFill>
                  <a:schemeClr val="tx2"/>
                </a:solidFill>
                <a:latin typeface="+mj-lt"/>
                <a:cs typeface="Times New Roman" panose="02020603050405020304" pitchFamily="18" charset="0"/>
              </a:rPr>
              <a:t>Part One: Past Enrollment and Demographics</a:t>
            </a:r>
            <a:endParaRPr lang="en-US" sz="3000" b="1" cap="small" baseline="0">
              <a:solidFill>
                <a:schemeClr val="tx2"/>
              </a:solidFill>
              <a:latin typeface="+mj-lt"/>
            </a:endParaRPr>
          </a:p>
        </p:txBody>
      </p:sp>
    </p:spTree>
    <p:extLst>
      <p:ext uri="{BB962C8B-B14F-4D97-AF65-F5344CB8AC3E}">
        <p14:creationId xmlns:p14="http://schemas.microsoft.com/office/powerpoint/2010/main" val="42164864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2" name="Picture 1" descr="A picture containing person, room, gambling house, scene&#10;&#10;Description automatically generated">
            <a:extLst>
              <a:ext uri="{FF2B5EF4-FFF2-40B4-BE49-F238E27FC236}">
                <a16:creationId xmlns:a16="http://schemas.microsoft.com/office/drawing/2014/main" id="{ABACBBD0-0EB8-9135-8C3E-BC3D5AE23DFD}"/>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6019"/>
          <a:stretch/>
        </p:blipFill>
        <p:spPr>
          <a:xfrm>
            <a:off x="0" y="1"/>
            <a:ext cx="12192000" cy="6495943"/>
          </a:xfrm>
          <a:prstGeom prst="rect">
            <a:avLst/>
          </a:prstGeom>
        </p:spPr>
      </p:pic>
      <p:sp>
        <p:nvSpPr>
          <p:cNvPr id="4" name="Rectangle: Rounded Corners 3">
            <a:extLst>
              <a:ext uri="{FF2B5EF4-FFF2-40B4-BE49-F238E27FC236}">
                <a16:creationId xmlns:a16="http://schemas.microsoft.com/office/drawing/2014/main" id="{CD92E1D6-1A22-814B-C1C5-AD0715CCA728}"/>
              </a:ext>
            </a:extLst>
          </p:cNvPr>
          <p:cNvSpPr/>
          <p:nvPr userDrawn="1"/>
        </p:nvSpPr>
        <p:spPr>
          <a:xfrm>
            <a:off x="2456505" y="2154912"/>
            <a:ext cx="7278987" cy="2548177"/>
          </a:xfrm>
          <a:prstGeom prst="roundRect">
            <a:avLst>
              <a:gd name="adj" fmla="val 6008"/>
            </a:avLst>
          </a:prstGeom>
          <a:solidFill>
            <a:schemeClr val="tx2"/>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j-lt"/>
            </a:endParaRPr>
          </a:p>
        </p:txBody>
      </p:sp>
      <p:pic>
        <p:nvPicPr>
          <p:cNvPr id="5" name="Graphic 4" descr="Map with pin outline">
            <a:extLst>
              <a:ext uri="{FF2B5EF4-FFF2-40B4-BE49-F238E27FC236}">
                <a16:creationId xmlns:a16="http://schemas.microsoft.com/office/drawing/2014/main" id="{D5A09C55-D552-70D5-6B88-9798E405278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11366" y="1517677"/>
            <a:ext cx="1391308" cy="1043481"/>
          </a:xfrm>
          <a:prstGeom prst="rect">
            <a:avLst/>
          </a:prstGeom>
        </p:spPr>
      </p:pic>
      <p:sp>
        <p:nvSpPr>
          <p:cNvPr id="6" name="TextBox 5">
            <a:extLst>
              <a:ext uri="{FF2B5EF4-FFF2-40B4-BE49-F238E27FC236}">
                <a16:creationId xmlns:a16="http://schemas.microsoft.com/office/drawing/2014/main" id="{B5D19491-7B75-7475-A925-49437F49597F}"/>
              </a:ext>
            </a:extLst>
          </p:cNvPr>
          <p:cNvSpPr txBox="1"/>
          <p:nvPr userDrawn="1"/>
        </p:nvSpPr>
        <p:spPr>
          <a:xfrm>
            <a:off x="2456505" y="2374107"/>
            <a:ext cx="7317307" cy="646331"/>
          </a:xfrm>
          <a:prstGeom prst="rect">
            <a:avLst/>
          </a:prstGeom>
          <a:noFill/>
        </p:spPr>
        <p:txBody>
          <a:bodyPr wrap="square" rtlCol="0" anchor="ctr">
            <a:spAutoFit/>
          </a:bodyPr>
          <a:lstStyle/>
          <a:p>
            <a:pPr algn="ctr"/>
            <a:r>
              <a:rPr lang="en-US" sz="1800" b="1" cap="small">
                <a:solidFill>
                  <a:schemeClr val="bg1"/>
                </a:solidFill>
                <a:cs typeface="Times New Roman" panose="02020603050405020304" pitchFamily="18" charset="0"/>
              </a:rPr>
              <a:t>Part 1 </a:t>
            </a:r>
          </a:p>
          <a:p>
            <a:pPr algn="ctr"/>
            <a:r>
              <a:rPr lang="en-US" sz="1800" b="1" cap="small">
                <a:solidFill>
                  <a:schemeClr val="bg1"/>
                </a:solidFill>
                <a:cs typeface="Times New Roman" panose="02020603050405020304" pitchFamily="18" charset="0"/>
              </a:rPr>
              <a:t>Enrollment &amp; Demographics</a:t>
            </a:r>
          </a:p>
        </p:txBody>
      </p:sp>
      <p:sp>
        <p:nvSpPr>
          <p:cNvPr id="7" name="TextBox 6">
            <a:extLst>
              <a:ext uri="{FF2B5EF4-FFF2-40B4-BE49-F238E27FC236}">
                <a16:creationId xmlns:a16="http://schemas.microsoft.com/office/drawing/2014/main" id="{5BBF9BE8-A46C-C197-6901-29A20CF553B6}"/>
              </a:ext>
            </a:extLst>
          </p:cNvPr>
          <p:cNvSpPr txBox="1"/>
          <p:nvPr userDrawn="1"/>
        </p:nvSpPr>
        <p:spPr>
          <a:xfrm>
            <a:off x="2418186" y="3162293"/>
            <a:ext cx="7317305" cy="1448730"/>
          </a:xfrm>
          <a:prstGeom prst="rect">
            <a:avLst/>
          </a:prstGeom>
          <a:noFill/>
        </p:spPr>
        <p:txBody>
          <a:bodyPr wrap="square" numCol="1" rtlCol="0">
            <a:spAutoFit/>
          </a:bodyPr>
          <a:lstStyle/>
          <a:p>
            <a:pPr algn="ctr">
              <a:lnSpc>
                <a:spcPct val="150000"/>
              </a:lnSpc>
            </a:pPr>
            <a:r>
              <a:rPr lang="en-US" sz="1200">
                <a:solidFill>
                  <a:schemeClr val="bg1"/>
                </a:solidFill>
                <a:latin typeface="+mj-lt"/>
              </a:rPr>
              <a:t>Things to Consider</a:t>
            </a:r>
          </a:p>
          <a:p>
            <a:pPr algn="ctr">
              <a:lnSpc>
                <a:spcPct val="150000"/>
              </a:lnSpc>
            </a:pPr>
            <a:r>
              <a:rPr lang="en-US" sz="1200">
                <a:solidFill>
                  <a:schemeClr val="bg1"/>
                </a:solidFill>
                <a:latin typeface="+mj-lt"/>
              </a:rPr>
              <a:t>Student Analysis Maps &amp; Data</a:t>
            </a:r>
          </a:p>
          <a:p>
            <a:pPr algn="ctr">
              <a:lnSpc>
                <a:spcPct val="150000"/>
              </a:lnSpc>
            </a:pPr>
            <a:r>
              <a:rPr lang="en-US" sz="1200">
                <a:solidFill>
                  <a:schemeClr val="bg1"/>
                </a:solidFill>
                <a:latin typeface="+mj-lt"/>
              </a:rPr>
              <a:t>Sophisticated Forecast Model</a:t>
            </a:r>
          </a:p>
          <a:p>
            <a:pPr algn="ctr">
              <a:lnSpc>
                <a:spcPct val="150000"/>
              </a:lnSpc>
            </a:pPr>
            <a:r>
              <a:rPr lang="en-US" sz="1200">
                <a:solidFill>
                  <a:schemeClr val="bg1"/>
                </a:solidFill>
                <a:latin typeface="+mj-lt"/>
              </a:rPr>
              <a:t>Demographics</a:t>
            </a:r>
          </a:p>
          <a:p>
            <a:pPr algn="ctr">
              <a:lnSpc>
                <a:spcPct val="150000"/>
              </a:lnSpc>
            </a:pPr>
            <a:r>
              <a:rPr lang="en-US" sz="1200">
                <a:solidFill>
                  <a:schemeClr val="bg1"/>
                </a:solidFill>
                <a:latin typeface="+mj-lt"/>
              </a:rPr>
              <a:t>Past Enrollment &amp; Change </a:t>
            </a:r>
          </a:p>
        </p:txBody>
      </p:sp>
      <p:cxnSp>
        <p:nvCxnSpPr>
          <p:cNvPr id="8" name="Straight Connector 7">
            <a:extLst>
              <a:ext uri="{FF2B5EF4-FFF2-40B4-BE49-F238E27FC236}">
                <a16:creationId xmlns:a16="http://schemas.microsoft.com/office/drawing/2014/main" id="{3C94997F-AE25-70A7-D57E-A6E269291DE2}"/>
              </a:ext>
            </a:extLst>
          </p:cNvPr>
          <p:cNvCxnSpPr/>
          <p:nvPr userDrawn="1"/>
        </p:nvCxnSpPr>
        <p:spPr>
          <a:xfrm>
            <a:off x="5011137" y="3052124"/>
            <a:ext cx="19917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95426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14" name="Picture 13" descr="A group of people in a classroom&#10;&#10;Description automatically generated with medium confidence">
            <a:extLst>
              <a:ext uri="{FF2B5EF4-FFF2-40B4-BE49-F238E27FC236}">
                <a16:creationId xmlns:a16="http://schemas.microsoft.com/office/drawing/2014/main" id="{4C4BE368-B8FE-AEDE-B9DD-96DFC77B3846}"/>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r="12500"/>
          <a:stretch/>
        </p:blipFill>
        <p:spPr>
          <a:xfrm>
            <a:off x="0" y="0"/>
            <a:ext cx="12192000" cy="6504704"/>
          </a:xfrm>
          <a:prstGeom prst="rect">
            <a:avLst/>
          </a:prstGeom>
        </p:spPr>
      </p:pic>
      <p:sp>
        <p:nvSpPr>
          <p:cNvPr id="2" name="Rectangle 1">
            <a:extLst>
              <a:ext uri="{FF2B5EF4-FFF2-40B4-BE49-F238E27FC236}">
                <a16:creationId xmlns:a16="http://schemas.microsoft.com/office/drawing/2014/main" id="{8EF3FDAF-6B12-E1D8-A461-780A36761783}"/>
              </a:ext>
            </a:extLst>
          </p:cNvPr>
          <p:cNvSpPr/>
          <p:nvPr userDrawn="1"/>
        </p:nvSpPr>
        <p:spPr>
          <a:xfrm>
            <a:off x="0" y="272251"/>
            <a:ext cx="12192000" cy="162057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j-lt"/>
            </a:endParaRPr>
          </a:p>
        </p:txBody>
      </p:sp>
      <p:cxnSp>
        <p:nvCxnSpPr>
          <p:cNvPr id="9" name="Straight Connector 8">
            <a:extLst>
              <a:ext uri="{FF2B5EF4-FFF2-40B4-BE49-F238E27FC236}">
                <a16:creationId xmlns:a16="http://schemas.microsoft.com/office/drawing/2014/main" id="{9D3A14FD-F6F9-07F2-DC7D-12E607BB7E3E}"/>
              </a:ext>
            </a:extLst>
          </p:cNvPr>
          <p:cNvCxnSpPr>
            <a:cxnSpLocks/>
          </p:cNvCxnSpPr>
          <p:nvPr userDrawn="1"/>
        </p:nvCxnSpPr>
        <p:spPr>
          <a:xfrm>
            <a:off x="4430163" y="453320"/>
            <a:ext cx="0" cy="1249378"/>
          </a:xfrm>
          <a:prstGeom prst="line">
            <a:avLst/>
          </a:prstGeom>
          <a:ln>
            <a:solidFill>
              <a:schemeClr val="bg1"/>
            </a:solidFill>
          </a:ln>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id="{A135A7E5-D9DA-E493-1C38-8F9FA31A04C7}"/>
              </a:ext>
            </a:extLst>
          </p:cNvPr>
          <p:cNvSpPr txBox="1"/>
          <p:nvPr userDrawn="1"/>
        </p:nvSpPr>
        <p:spPr>
          <a:xfrm>
            <a:off x="4628167" y="330436"/>
            <a:ext cx="6702555" cy="1448730"/>
          </a:xfrm>
          <a:prstGeom prst="rect">
            <a:avLst/>
          </a:prstGeom>
          <a:noFill/>
        </p:spPr>
        <p:txBody>
          <a:bodyPr wrap="square" numCol="1" rtlCol="0">
            <a:spAutoFit/>
          </a:bodyPr>
          <a:lstStyle/>
          <a:p>
            <a:pPr marL="171450" indent="-171450">
              <a:lnSpc>
                <a:spcPct val="150000"/>
              </a:lnSpc>
              <a:buFont typeface="Arial" panose="020B0604020202020204" pitchFamily="34" charset="0"/>
              <a:buChar char="•"/>
            </a:pPr>
            <a:r>
              <a:rPr lang="en-US" sz="1200">
                <a:solidFill>
                  <a:schemeClr val="bg1"/>
                </a:solidFill>
                <a:latin typeface="+mj-lt"/>
              </a:rPr>
              <a:t>Things to Consider</a:t>
            </a:r>
          </a:p>
          <a:p>
            <a:pPr marL="171450" indent="-171450">
              <a:lnSpc>
                <a:spcPct val="150000"/>
              </a:lnSpc>
              <a:buFont typeface="Arial" panose="020B0604020202020204" pitchFamily="34" charset="0"/>
              <a:buChar char="•"/>
            </a:pPr>
            <a:r>
              <a:rPr lang="en-US" sz="1200">
                <a:solidFill>
                  <a:schemeClr val="bg1"/>
                </a:solidFill>
                <a:latin typeface="+mj-lt"/>
              </a:rPr>
              <a:t>Student Analysis Maps &amp; Data</a:t>
            </a:r>
          </a:p>
          <a:p>
            <a:pPr marL="171450" indent="-171450">
              <a:lnSpc>
                <a:spcPct val="150000"/>
              </a:lnSpc>
              <a:buFont typeface="Arial" panose="020B0604020202020204" pitchFamily="34" charset="0"/>
              <a:buChar char="•"/>
            </a:pPr>
            <a:r>
              <a:rPr lang="en-US" sz="1200">
                <a:solidFill>
                  <a:schemeClr val="bg1"/>
                </a:solidFill>
                <a:latin typeface="+mj-lt"/>
              </a:rPr>
              <a:t>Sophisticated Forecast Model</a:t>
            </a:r>
          </a:p>
          <a:p>
            <a:pPr marL="171450" indent="-171450">
              <a:lnSpc>
                <a:spcPct val="150000"/>
              </a:lnSpc>
              <a:buFont typeface="Arial" panose="020B0604020202020204" pitchFamily="34" charset="0"/>
              <a:buChar char="•"/>
            </a:pPr>
            <a:r>
              <a:rPr lang="en-US" sz="1200">
                <a:solidFill>
                  <a:schemeClr val="bg1"/>
                </a:solidFill>
                <a:latin typeface="+mj-lt"/>
              </a:rPr>
              <a:t>Demographics</a:t>
            </a:r>
          </a:p>
          <a:p>
            <a:pPr marL="171450" indent="-171450">
              <a:lnSpc>
                <a:spcPct val="150000"/>
              </a:lnSpc>
              <a:buFont typeface="Arial" panose="020B0604020202020204" pitchFamily="34" charset="0"/>
              <a:buChar char="•"/>
            </a:pPr>
            <a:r>
              <a:rPr lang="en-US" sz="1200">
                <a:solidFill>
                  <a:schemeClr val="bg1"/>
                </a:solidFill>
                <a:latin typeface="+mj-lt"/>
              </a:rPr>
              <a:t>Past Enrollment &amp; Change </a:t>
            </a:r>
          </a:p>
        </p:txBody>
      </p:sp>
      <p:sp>
        <p:nvSpPr>
          <p:cNvPr id="11" name="TextBox 10">
            <a:extLst>
              <a:ext uri="{FF2B5EF4-FFF2-40B4-BE49-F238E27FC236}">
                <a16:creationId xmlns:a16="http://schemas.microsoft.com/office/drawing/2014/main" id="{7C7A50BE-DE48-2343-A627-F5B0DE6817EF}"/>
              </a:ext>
            </a:extLst>
          </p:cNvPr>
          <p:cNvSpPr txBox="1"/>
          <p:nvPr userDrawn="1"/>
        </p:nvSpPr>
        <p:spPr>
          <a:xfrm>
            <a:off x="1793760" y="593138"/>
            <a:ext cx="2438400" cy="923330"/>
          </a:xfrm>
          <a:prstGeom prst="rect">
            <a:avLst/>
          </a:prstGeom>
          <a:noFill/>
        </p:spPr>
        <p:txBody>
          <a:bodyPr wrap="square" rtlCol="0" anchor="ctr">
            <a:spAutoFit/>
          </a:bodyPr>
          <a:lstStyle/>
          <a:p>
            <a:pPr algn="ctr"/>
            <a:r>
              <a:rPr lang="en-US" sz="1800" b="1" cap="small">
                <a:solidFill>
                  <a:schemeClr val="bg1"/>
                </a:solidFill>
                <a:latin typeface="+mj-lt"/>
                <a:cs typeface="Times New Roman" panose="02020603050405020304" pitchFamily="18" charset="0"/>
              </a:rPr>
              <a:t>Part 1  </a:t>
            </a:r>
          </a:p>
          <a:p>
            <a:pPr algn="ctr"/>
            <a:r>
              <a:rPr lang="en-US" sz="1800" b="1" cap="small">
                <a:solidFill>
                  <a:schemeClr val="bg1"/>
                </a:solidFill>
                <a:cs typeface="Times New Roman" panose="02020603050405020304" pitchFamily="18" charset="0"/>
              </a:rPr>
              <a:t>Enrollment &amp; Demographics</a:t>
            </a:r>
          </a:p>
        </p:txBody>
      </p:sp>
      <p:pic>
        <p:nvPicPr>
          <p:cNvPr id="12" name="Graphic 11" descr="Map with pin outline">
            <a:extLst>
              <a:ext uri="{FF2B5EF4-FFF2-40B4-BE49-F238E27FC236}">
                <a16:creationId xmlns:a16="http://schemas.microsoft.com/office/drawing/2014/main" id="{FE0949BE-ECB8-3417-87FC-7E9D88BF8A6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0823" y="358179"/>
            <a:ext cx="1857659" cy="1393244"/>
          </a:xfrm>
          <a:prstGeom prst="rect">
            <a:avLst/>
          </a:prstGeom>
        </p:spPr>
      </p:pic>
    </p:spTree>
    <p:extLst>
      <p:ext uri="{BB962C8B-B14F-4D97-AF65-F5344CB8AC3E}">
        <p14:creationId xmlns:p14="http://schemas.microsoft.com/office/powerpoint/2010/main" val="23361305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art 1 Intro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6068D7B-54E9-4BC9-9908-68D7FD244EC4}"/>
              </a:ext>
            </a:extLst>
          </p:cNvPr>
          <p:cNvGrpSpPr/>
          <p:nvPr/>
        </p:nvGrpSpPr>
        <p:grpSpPr>
          <a:xfrm>
            <a:off x="-11612" y="0"/>
            <a:ext cx="12203151" cy="1280762"/>
            <a:chOff x="-11613" y="0"/>
            <a:chExt cx="12203151" cy="1280762"/>
          </a:xfrm>
        </p:grpSpPr>
        <p:sp>
          <p:nvSpPr>
            <p:cNvPr id="11" name="Rectangle 10">
              <a:extLst>
                <a:ext uri="{FF2B5EF4-FFF2-40B4-BE49-F238E27FC236}">
                  <a16:creationId xmlns:a16="http://schemas.microsoft.com/office/drawing/2014/main" id="{5F2D115D-43E8-415E-9493-1DBB9A259A4B}"/>
                </a:ext>
              </a:extLst>
            </p:cNvPr>
            <p:cNvSpPr/>
            <p:nvPr/>
          </p:nvSpPr>
          <p:spPr>
            <a:xfrm>
              <a:off x="-9425" y="0"/>
              <a:ext cx="12192000" cy="103094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B91"/>
                </a:solidFill>
              </a:endParaRPr>
            </a:p>
          </p:txBody>
        </p:sp>
        <p:cxnSp>
          <p:nvCxnSpPr>
            <p:cNvPr id="12" name="Straight Connector 11">
              <a:extLst>
                <a:ext uri="{FF2B5EF4-FFF2-40B4-BE49-F238E27FC236}">
                  <a16:creationId xmlns:a16="http://schemas.microsoft.com/office/drawing/2014/main" id="{A2D0210B-E9DE-4089-9FC4-9D73AB2713F1}"/>
                </a:ext>
              </a:extLst>
            </p:cNvPr>
            <p:cNvCxnSpPr>
              <a:cxnSpLocks/>
            </p:cNvCxnSpPr>
            <p:nvPr/>
          </p:nvCxnSpPr>
          <p:spPr>
            <a:xfrm>
              <a:off x="-10510" y="1047082"/>
              <a:ext cx="1220204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3736046-0466-493C-A400-C86015A35938}"/>
                </a:ext>
              </a:extLst>
            </p:cNvPr>
            <p:cNvCxnSpPr>
              <a:cxnSpLocks/>
            </p:cNvCxnSpPr>
            <p:nvPr/>
          </p:nvCxnSpPr>
          <p:spPr>
            <a:xfrm>
              <a:off x="-11613" y="1152201"/>
              <a:ext cx="886889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0A8293F-C03A-459C-8920-C78B5F929B0B}"/>
                </a:ext>
              </a:extLst>
            </p:cNvPr>
            <p:cNvCxnSpPr>
              <a:cxnSpLocks/>
            </p:cNvCxnSpPr>
            <p:nvPr/>
          </p:nvCxnSpPr>
          <p:spPr>
            <a:xfrm>
              <a:off x="-8830" y="1280762"/>
              <a:ext cx="667042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36B14FFB-C426-42E6-9C3C-C93728C0B250}"/>
              </a:ext>
            </a:extLst>
          </p:cNvPr>
          <p:cNvSpPr txBox="1"/>
          <p:nvPr/>
        </p:nvSpPr>
        <p:spPr>
          <a:xfrm>
            <a:off x="609600" y="228601"/>
            <a:ext cx="9724581" cy="646331"/>
          </a:xfrm>
          <a:prstGeom prst="rect">
            <a:avLst/>
          </a:prstGeom>
          <a:noFill/>
          <a:ln>
            <a:noFill/>
          </a:ln>
        </p:spPr>
        <p:txBody>
          <a:bodyPr wrap="square" rtlCol="0">
            <a:spAutoFit/>
          </a:bodyPr>
          <a:lstStyle/>
          <a:p>
            <a:r>
              <a:rPr lang="en-US" sz="3600">
                <a:solidFill>
                  <a:schemeClr val="bg1"/>
                </a:solidFill>
                <a:latin typeface="+mj-lt"/>
                <a:cs typeface="Times New Roman" panose="02020603050405020304" pitchFamily="18" charset="0"/>
              </a:rPr>
              <a:t>100,000 Foot Perspective</a:t>
            </a:r>
          </a:p>
        </p:txBody>
      </p:sp>
      <p:sp>
        <p:nvSpPr>
          <p:cNvPr id="18" name="Flowchart: Connector 17">
            <a:extLst>
              <a:ext uri="{FF2B5EF4-FFF2-40B4-BE49-F238E27FC236}">
                <a16:creationId xmlns:a16="http://schemas.microsoft.com/office/drawing/2014/main" id="{DBC95F6D-A39B-4A76-89F0-FE33E9A6E02B}"/>
              </a:ext>
            </a:extLst>
          </p:cNvPr>
          <p:cNvSpPr/>
          <p:nvPr/>
        </p:nvSpPr>
        <p:spPr>
          <a:xfrm>
            <a:off x="19791" y="1346472"/>
            <a:ext cx="2213123" cy="1597569"/>
          </a:xfrm>
          <a:prstGeom prst="flowChartConnector">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bg1"/>
              </a:solidFill>
              <a:latin typeface="Times New Roman" panose="02020603050405020304" pitchFamily="18" charset="0"/>
              <a:cs typeface="Times New Roman" panose="02020603050405020304" pitchFamily="18" charset="0"/>
            </a:endParaRPr>
          </a:p>
          <a:p>
            <a:pPr algn="ctr"/>
            <a:endParaRPr lang="en-US" sz="1050" b="1">
              <a:solidFill>
                <a:schemeClr val="bg1"/>
              </a:solidFill>
              <a:latin typeface="Times New Roman" panose="02020603050405020304" pitchFamily="18" charset="0"/>
              <a:cs typeface="Times New Roman" panose="02020603050405020304" pitchFamily="18" charset="0"/>
            </a:endParaRPr>
          </a:p>
          <a:p>
            <a:pPr algn="ctr"/>
            <a:endParaRPr lang="en-US" sz="1350">
              <a:solidFill>
                <a:schemeClr val="bg1"/>
              </a:solidFill>
            </a:endParaRPr>
          </a:p>
          <a:p>
            <a:pPr algn="ctr"/>
            <a:endParaRPr lang="en-US" sz="1350">
              <a:solidFill>
                <a:schemeClr val="bg1"/>
              </a:solidFill>
            </a:endParaRPr>
          </a:p>
          <a:p>
            <a:pPr algn="ctr"/>
            <a:endParaRPr lang="en-US" sz="1350">
              <a:solidFill>
                <a:schemeClr val="bg1"/>
              </a:solidFill>
            </a:endParaRPr>
          </a:p>
        </p:txBody>
      </p:sp>
      <p:sp>
        <p:nvSpPr>
          <p:cNvPr id="20" name="TextBox 19">
            <a:extLst>
              <a:ext uri="{FF2B5EF4-FFF2-40B4-BE49-F238E27FC236}">
                <a16:creationId xmlns:a16="http://schemas.microsoft.com/office/drawing/2014/main" id="{1E7F8B4F-CB27-483A-848F-09CA4379766A}"/>
              </a:ext>
            </a:extLst>
          </p:cNvPr>
          <p:cNvSpPr txBox="1"/>
          <p:nvPr/>
        </p:nvSpPr>
        <p:spPr>
          <a:xfrm>
            <a:off x="15785" y="1494783"/>
            <a:ext cx="2217131" cy="369332"/>
          </a:xfrm>
          <a:prstGeom prst="rect">
            <a:avLst/>
          </a:prstGeom>
          <a:noFill/>
        </p:spPr>
        <p:txBody>
          <a:bodyPr wrap="square" rtlCol="0">
            <a:spAutoFit/>
          </a:bodyPr>
          <a:lstStyle/>
          <a:p>
            <a:pPr algn="ctr"/>
            <a:r>
              <a:rPr lang="en-US" sz="1800" b="1">
                <a:solidFill>
                  <a:schemeClr val="bg1"/>
                </a:solidFill>
                <a:latin typeface="+mn-lt"/>
                <a:cs typeface="Times New Roman" panose="02020603050405020304" pitchFamily="18" charset="0"/>
              </a:rPr>
              <a:t>Enrollment</a:t>
            </a:r>
            <a:endParaRPr lang="en-US" sz="1350" b="1">
              <a:solidFill>
                <a:schemeClr val="bg1"/>
              </a:solidFill>
              <a:latin typeface="+mn-lt"/>
              <a:cs typeface="Times New Roman" panose="02020603050405020304" pitchFamily="18" charset="0"/>
            </a:endParaRPr>
          </a:p>
        </p:txBody>
      </p:sp>
      <p:sp>
        <p:nvSpPr>
          <p:cNvPr id="22" name="Flowchart: Connector 21">
            <a:extLst>
              <a:ext uri="{FF2B5EF4-FFF2-40B4-BE49-F238E27FC236}">
                <a16:creationId xmlns:a16="http://schemas.microsoft.com/office/drawing/2014/main" id="{B6637960-D907-4AD6-BD1C-183E7FFD03CB}"/>
              </a:ext>
            </a:extLst>
          </p:cNvPr>
          <p:cNvSpPr/>
          <p:nvPr/>
        </p:nvSpPr>
        <p:spPr>
          <a:xfrm>
            <a:off x="45785" y="3095011"/>
            <a:ext cx="2187129" cy="1597569"/>
          </a:xfrm>
          <a:prstGeom prst="flowChartConnector">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a:p>
            <a:pPr algn="ctr"/>
            <a:endParaRPr lang="en-US" sz="1350">
              <a:solidFill>
                <a:schemeClr val="bg1"/>
              </a:solidFill>
            </a:endParaRPr>
          </a:p>
          <a:p>
            <a:pPr algn="ctr"/>
            <a:endParaRPr lang="en-US" sz="1350">
              <a:solidFill>
                <a:schemeClr val="bg1"/>
              </a:solidFill>
            </a:endParaRPr>
          </a:p>
          <a:p>
            <a:pPr algn="ctr"/>
            <a:endParaRPr lang="en-US" sz="1350">
              <a:solidFill>
                <a:schemeClr val="bg1"/>
              </a:solidFill>
            </a:endParaRPr>
          </a:p>
        </p:txBody>
      </p:sp>
      <p:pic>
        <p:nvPicPr>
          <p:cNvPr id="23" name="Graphic 22" descr="Meeting with solid fill">
            <a:extLst>
              <a:ext uri="{FF2B5EF4-FFF2-40B4-BE49-F238E27FC236}">
                <a16:creationId xmlns:a16="http://schemas.microsoft.com/office/drawing/2014/main" id="{D9CCFE20-A316-4814-9615-353DA61BD1B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13" y="3364160"/>
            <a:ext cx="2297612" cy="1770066"/>
          </a:xfrm>
          <a:prstGeom prst="rect">
            <a:avLst/>
          </a:prstGeom>
        </p:spPr>
      </p:pic>
      <p:sp>
        <p:nvSpPr>
          <p:cNvPr id="24" name="TextBox 23">
            <a:extLst>
              <a:ext uri="{FF2B5EF4-FFF2-40B4-BE49-F238E27FC236}">
                <a16:creationId xmlns:a16="http://schemas.microsoft.com/office/drawing/2014/main" id="{01F1DE8B-BD65-44B1-82A2-F36F2B7D51C0}"/>
              </a:ext>
            </a:extLst>
          </p:cNvPr>
          <p:cNvSpPr txBox="1"/>
          <p:nvPr/>
        </p:nvSpPr>
        <p:spPr>
          <a:xfrm>
            <a:off x="27397" y="3255260"/>
            <a:ext cx="2191091" cy="369332"/>
          </a:xfrm>
          <a:prstGeom prst="rect">
            <a:avLst/>
          </a:prstGeom>
          <a:noFill/>
        </p:spPr>
        <p:txBody>
          <a:bodyPr wrap="square" rtlCol="0">
            <a:spAutoFit/>
          </a:bodyPr>
          <a:lstStyle/>
          <a:p>
            <a:pPr algn="ctr"/>
            <a:r>
              <a:rPr lang="en-US" sz="1800" b="1">
                <a:solidFill>
                  <a:schemeClr val="bg1"/>
                </a:solidFill>
                <a:latin typeface="+mn-lt"/>
                <a:cs typeface="Times New Roman" panose="02020603050405020304" pitchFamily="18" charset="0"/>
              </a:rPr>
              <a:t>Capacity</a:t>
            </a:r>
          </a:p>
        </p:txBody>
      </p:sp>
      <p:sp>
        <p:nvSpPr>
          <p:cNvPr id="26" name="Flowchart: Connector 25">
            <a:extLst>
              <a:ext uri="{FF2B5EF4-FFF2-40B4-BE49-F238E27FC236}">
                <a16:creationId xmlns:a16="http://schemas.microsoft.com/office/drawing/2014/main" id="{0DBFE25E-787C-435F-AAEA-77B8AF5D4A70}"/>
              </a:ext>
            </a:extLst>
          </p:cNvPr>
          <p:cNvSpPr/>
          <p:nvPr/>
        </p:nvSpPr>
        <p:spPr>
          <a:xfrm>
            <a:off x="45664" y="4843548"/>
            <a:ext cx="2172825" cy="1597569"/>
          </a:xfrm>
          <a:prstGeom prst="flowChartConnector">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a:p>
            <a:pPr algn="ctr"/>
            <a:endParaRPr lang="en-US" sz="1350">
              <a:solidFill>
                <a:schemeClr val="bg1"/>
              </a:solidFill>
            </a:endParaRPr>
          </a:p>
          <a:p>
            <a:pPr algn="ctr"/>
            <a:endParaRPr lang="en-US" sz="1350">
              <a:solidFill>
                <a:schemeClr val="bg1"/>
              </a:solidFill>
            </a:endParaRPr>
          </a:p>
        </p:txBody>
      </p:sp>
      <p:sp>
        <p:nvSpPr>
          <p:cNvPr id="28" name="TextBox 27">
            <a:extLst>
              <a:ext uri="{FF2B5EF4-FFF2-40B4-BE49-F238E27FC236}">
                <a16:creationId xmlns:a16="http://schemas.microsoft.com/office/drawing/2014/main" id="{85AD78DC-D53F-41C7-9395-A207E6D51CBE}"/>
              </a:ext>
            </a:extLst>
          </p:cNvPr>
          <p:cNvSpPr txBox="1"/>
          <p:nvPr/>
        </p:nvSpPr>
        <p:spPr>
          <a:xfrm>
            <a:off x="61265" y="5039726"/>
            <a:ext cx="2176760" cy="369332"/>
          </a:xfrm>
          <a:prstGeom prst="rect">
            <a:avLst/>
          </a:prstGeom>
          <a:noFill/>
        </p:spPr>
        <p:txBody>
          <a:bodyPr wrap="square" rtlCol="0">
            <a:spAutoFit/>
          </a:bodyPr>
          <a:lstStyle/>
          <a:p>
            <a:pPr algn="ctr"/>
            <a:r>
              <a:rPr lang="en-US" sz="1800" b="1">
                <a:solidFill>
                  <a:schemeClr val="bg1"/>
                </a:solidFill>
                <a:latin typeface="+mn-lt"/>
                <a:cs typeface="Times New Roman" panose="02020603050405020304" pitchFamily="18" charset="0"/>
              </a:rPr>
              <a:t>Development</a:t>
            </a:r>
          </a:p>
        </p:txBody>
      </p:sp>
      <p:pic>
        <p:nvPicPr>
          <p:cNvPr id="38" name="Graphic 37" descr="Classroom with solid fill">
            <a:extLst>
              <a:ext uri="{FF2B5EF4-FFF2-40B4-BE49-F238E27FC236}">
                <a16:creationId xmlns:a16="http://schemas.microsoft.com/office/drawing/2014/main" id="{22504F2C-A881-4C89-93E3-06BC04AB9D29}"/>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385"/>
          <a:stretch/>
        </p:blipFill>
        <p:spPr>
          <a:xfrm>
            <a:off x="93000" y="1751115"/>
            <a:ext cx="1875843" cy="1327402"/>
          </a:xfrm>
          <a:prstGeom prst="rect">
            <a:avLst/>
          </a:prstGeom>
        </p:spPr>
      </p:pic>
      <p:grpSp>
        <p:nvGrpSpPr>
          <p:cNvPr id="39" name="Group 38">
            <a:extLst>
              <a:ext uri="{FF2B5EF4-FFF2-40B4-BE49-F238E27FC236}">
                <a16:creationId xmlns:a16="http://schemas.microsoft.com/office/drawing/2014/main" id="{8F15D059-2014-46C8-9D41-4A8F409DBB33}"/>
              </a:ext>
            </a:extLst>
          </p:cNvPr>
          <p:cNvGrpSpPr/>
          <p:nvPr userDrawn="1"/>
        </p:nvGrpSpPr>
        <p:grpSpPr>
          <a:xfrm>
            <a:off x="52705" y="5384222"/>
            <a:ext cx="2180209" cy="1062981"/>
            <a:chOff x="39528" y="5384221"/>
            <a:chExt cx="1635157" cy="1062981"/>
          </a:xfrm>
          <a:solidFill>
            <a:schemeClr val="bg1"/>
          </a:solidFill>
        </p:grpSpPr>
        <p:sp>
          <p:nvSpPr>
            <p:cNvPr id="40" name="Freeform: Shape 39">
              <a:extLst>
                <a:ext uri="{FF2B5EF4-FFF2-40B4-BE49-F238E27FC236}">
                  <a16:creationId xmlns:a16="http://schemas.microsoft.com/office/drawing/2014/main" id="{D728CAD7-9B65-45E5-A07C-6072A14FA1FE}"/>
                </a:ext>
              </a:extLst>
            </p:cNvPr>
            <p:cNvSpPr/>
            <p:nvPr/>
          </p:nvSpPr>
          <p:spPr>
            <a:xfrm>
              <a:off x="45066" y="5507277"/>
              <a:ext cx="1629619" cy="939925"/>
            </a:xfrm>
            <a:custGeom>
              <a:avLst/>
              <a:gdLst>
                <a:gd name="connsiteX0" fmla="*/ 522760 w 1197289"/>
                <a:gd name="connsiteY0" fmla="*/ 881908 h 881908"/>
                <a:gd name="connsiteX1" fmla="*/ 1197290 w 1197289"/>
                <a:gd name="connsiteY1" fmla="*/ 52651 h 881908"/>
                <a:gd name="connsiteX2" fmla="*/ 1197290 w 1197289"/>
                <a:gd name="connsiteY2" fmla="*/ 0 h 881908"/>
                <a:gd name="connsiteX3" fmla="*/ 0 w 1197289"/>
                <a:gd name="connsiteY3" fmla="*/ 881908 h 881908"/>
              </a:gdLst>
              <a:ahLst/>
              <a:cxnLst>
                <a:cxn ang="0">
                  <a:pos x="connsiteX0" y="connsiteY0"/>
                </a:cxn>
                <a:cxn ang="0">
                  <a:pos x="connsiteX1" y="connsiteY1"/>
                </a:cxn>
                <a:cxn ang="0">
                  <a:pos x="connsiteX2" y="connsiteY2"/>
                </a:cxn>
                <a:cxn ang="0">
                  <a:pos x="connsiteX3" y="connsiteY3"/>
                </a:cxn>
              </a:cxnLst>
              <a:rect l="l" t="t" r="r" b="b"/>
              <a:pathLst>
                <a:path w="1197289" h="881908">
                  <a:moveTo>
                    <a:pt x="522760" y="881908"/>
                  </a:moveTo>
                  <a:cubicBezTo>
                    <a:pt x="590213" y="487024"/>
                    <a:pt x="876888" y="131628"/>
                    <a:pt x="1197290" y="52651"/>
                  </a:cubicBezTo>
                  <a:lnTo>
                    <a:pt x="1197290" y="0"/>
                  </a:lnTo>
                  <a:cubicBezTo>
                    <a:pt x="860025" y="52651"/>
                    <a:pt x="303538" y="368559"/>
                    <a:pt x="0" y="881908"/>
                  </a:cubicBezTo>
                  <a:close/>
                </a:path>
              </a:pathLst>
            </a:custGeom>
            <a:grpFill/>
            <a:ln w="16768" cap="flat">
              <a:noFill/>
              <a:prstDash val="solid"/>
              <a:miter/>
            </a:ln>
          </p:spPr>
          <p:txBody>
            <a:bodyPr rtlCol="0" anchor="ctr"/>
            <a:lstStyle/>
            <a:p>
              <a:endParaRPr lang="en-US" sz="1800">
                <a:solidFill>
                  <a:schemeClr val="tx1"/>
                </a:solidFill>
              </a:endParaRPr>
            </a:p>
          </p:txBody>
        </p:sp>
        <p:grpSp>
          <p:nvGrpSpPr>
            <p:cNvPr id="41" name="Group 40">
              <a:extLst>
                <a:ext uri="{FF2B5EF4-FFF2-40B4-BE49-F238E27FC236}">
                  <a16:creationId xmlns:a16="http://schemas.microsoft.com/office/drawing/2014/main" id="{FDAE463C-F019-4E47-A617-26F7F6F963B3}"/>
                </a:ext>
              </a:extLst>
            </p:cNvPr>
            <p:cNvGrpSpPr/>
            <p:nvPr userDrawn="1"/>
          </p:nvGrpSpPr>
          <p:grpSpPr>
            <a:xfrm>
              <a:off x="912114" y="5858027"/>
              <a:ext cx="602152" cy="425944"/>
              <a:chOff x="851379" y="6002874"/>
              <a:chExt cx="699268" cy="473860"/>
            </a:xfrm>
            <a:grpFill/>
          </p:grpSpPr>
          <p:sp>
            <p:nvSpPr>
              <p:cNvPr id="48" name="Freeform: Shape 47">
                <a:extLst>
                  <a:ext uri="{FF2B5EF4-FFF2-40B4-BE49-F238E27FC236}">
                    <a16:creationId xmlns:a16="http://schemas.microsoft.com/office/drawing/2014/main" id="{929EEF44-5ABF-4709-A323-1098D3B93E30}"/>
                  </a:ext>
                </a:extLst>
              </p:cNvPr>
              <p:cNvSpPr/>
              <p:nvPr/>
            </p:nvSpPr>
            <p:spPr>
              <a:xfrm>
                <a:off x="851379" y="6002874"/>
                <a:ext cx="699268" cy="288265"/>
              </a:xfrm>
              <a:custGeom>
                <a:avLst/>
                <a:gdLst>
                  <a:gd name="connsiteX0" fmla="*/ 549421 w 699268"/>
                  <a:gd name="connsiteY0" fmla="*/ 150056 h 288265"/>
                  <a:gd name="connsiteX1" fmla="*/ 549421 w 699268"/>
                  <a:gd name="connsiteY1" fmla="*/ 39488 h 288265"/>
                  <a:gd name="connsiteX2" fmla="*/ 482828 w 699268"/>
                  <a:gd name="connsiteY2" fmla="*/ 39488 h 288265"/>
                  <a:gd name="connsiteX3" fmla="*/ 482828 w 699268"/>
                  <a:gd name="connsiteY3" fmla="*/ 100037 h 288265"/>
                  <a:gd name="connsiteX4" fmla="*/ 349626 w 699268"/>
                  <a:gd name="connsiteY4" fmla="*/ 0 h 288265"/>
                  <a:gd name="connsiteX5" fmla="*/ 349626 w 699268"/>
                  <a:gd name="connsiteY5" fmla="*/ 0 h 288265"/>
                  <a:gd name="connsiteX6" fmla="*/ 0 w 699268"/>
                  <a:gd name="connsiteY6" fmla="*/ 263256 h 288265"/>
                  <a:gd name="connsiteX7" fmla="*/ 37453 w 699268"/>
                  <a:gd name="connsiteY7" fmla="*/ 288266 h 288265"/>
                  <a:gd name="connsiteX8" fmla="*/ 349626 w 699268"/>
                  <a:gd name="connsiteY8" fmla="*/ 53968 h 288265"/>
                  <a:gd name="connsiteX9" fmla="*/ 349626 w 699268"/>
                  <a:gd name="connsiteY9" fmla="*/ 53968 h 288265"/>
                  <a:gd name="connsiteX10" fmla="*/ 661798 w 699268"/>
                  <a:gd name="connsiteY10" fmla="*/ 288266 h 288265"/>
                  <a:gd name="connsiteX11" fmla="*/ 699268 w 699268"/>
                  <a:gd name="connsiteY11" fmla="*/ 263256 h 288265"/>
                  <a:gd name="connsiteX12" fmla="*/ 549421 w 699268"/>
                  <a:gd name="connsiteY12" fmla="*/ 150056 h 288265"/>
                  <a:gd name="connsiteX13" fmla="*/ 549421 w 699268"/>
                  <a:gd name="connsiteY13" fmla="*/ 150056 h 288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9268" h="288265">
                    <a:moveTo>
                      <a:pt x="549421" y="150056"/>
                    </a:moveTo>
                    <a:lnTo>
                      <a:pt x="549421" y="39488"/>
                    </a:lnTo>
                    <a:lnTo>
                      <a:pt x="482828" y="39488"/>
                    </a:lnTo>
                    <a:lnTo>
                      <a:pt x="482828" y="100037"/>
                    </a:lnTo>
                    <a:lnTo>
                      <a:pt x="349626" y="0"/>
                    </a:lnTo>
                    <a:lnTo>
                      <a:pt x="349626" y="0"/>
                    </a:lnTo>
                    <a:lnTo>
                      <a:pt x="0" y="263256"/>
                    </a:lnTo>
                    <a:lnTo>
                      <a:pt x="37453" y="288266"/>
                    </a:lnTo>
                    <a:lnTo>
                      <a:pt x="349626" y="53968"/>
                    </a:lnTo>
                    <a:lnTo>
                      <a:pt x="349626" y="53968"/>
                    </a:lnTo>
                    <a:lnTo>
                      <a:pt x="661798" y="288266"/>
                    </a:lnTo>
                    <a:lnTo>
                      <a:pt x="699268" y="263256"/>
                    </a:lnTo>
                    <a:lnTo>
                      <a:pt x="549421" y="150056"/>
                    </a:lnTo>
                    <a:lnTo>
                      <a:pt x="549421" y="150056"/>
                    </a:lnTo>
                    <a:close/>
                  </a:path>
                </a:pathLst>
              </a:custGeom>
              <a:grpFill/>
              <a:ln w="16768" cap="flat">
                <a:noFill/>
                <a:prstDash val="solid"/>
                <a:miter/>
              </a:ln>
            </p:spPr>
            <p:txBody>
              <a:bodyPr rtlCol="0" anchor="ctr"/>
              <a:lstStyle/>
              <a:p>
                <a:endParaRPr lang="en-US" sz="1800">
                  <a:solidFill>
                    <a:schemeClr val="tx1"/>
                  </a:solidFill>
                </a:endParaRPr>
              </a:p>
            </p:txBody>
          </p:sp>
          <p:sp>
            <p:nvSpPr>
              <p:cNvPr id="49" name="Freeform: Shape 48">
                <a:extLst>
                  <a:ext uri="{FF2B5EF4-FFF2-40B4-BE49-F238E27FC236}">
                    <a16:creationId xmlns:a16="http://schemas.microsoft.com/office/drawing/2014/main" id="{FC693406-E4EE-4140-A8B5-37E25B0EF685}"/>
                  </a:ext>
                </a:extLst>
              </p:cNvPr>
              <p:cNvSpPr/>
              <p:nvPr/>
            </p:nvSpPr>
            <p:spPr>
              <a:xfrm>
                <a:off x="951277" y="6093697"/>
                <a:ext cx="499472" cy="383037"/>
              </a:xfrm>
              <a:custGeom>
                <a:avLst/>
                <a:gdLst>
                  <a:gd name="connsiteX0" fmla="*/ 0 w 499472"/>
                  <a:gd name="connsiteY0" fmla="*/ 187570 h 383037"/>
                  <a:gd name="connsiteX1" fmla="*/ 0 w 499472"/>
                  <a:gd name="connsiteY1" fmla="*/ 383038 h 383037"/>
                  <a:gd name="connsiteX2" fmla="*/ 199779 w 499472"/>
                  <a:gd name="connsiteY2" fmla="*/ 383038 h 383037"/>
                  <a:gd name="connsiteX3" fmla="*/ 199779 w 499472"/>
                  <a:gd name="connsiteY3" fmla="*/ 218503 h 383037"/>
                  <a:gd name="connsiteX4" fmla="*/ 299677 w 499472"/>
                  <a:gd name="connsiteY4" fmla="*/ 218503 h 383037"/>
                  <a:gd name="connsiteX5" fmla="*/ 299677 w 499472"/>
                  <a:gd name="connsiteY5" fmla="*/ 383038 h 383037"/>
                  <a:gd name="connsiteX6" fmla="*/ 499472 w 499472"/>
                  <a:gd name="connsiteY6" fmla="*/ 383038 h 383037"/>
                  <a:gd name="connsiteX7" fmla="*/ 499472 w 499472"/>
                  <a:gd name="connsiteY7" fmla="*/ 187570 h 383037"/>
                  <a:gd name="connsiteX8" fmla="*/ 249728 w 499472"/>
                  <a:gd name="connsiteY8" fmla="*/ 0 h 383037"/>
                  <a:gd name="connsiteX9" fmla="*/ 0 w 499472"/>
                  <a:gd name="connsiteY9" fmla="*/ 187570 h 383037"/>
                  <a:gd name="connsiteX10" fmla="*/ 149847 w 499472"/>
                  <a:gd name="connsiteY10" fmla="*/ 297480 h 383037"/>
                  <a:gd name="connsiteX11" fmla="*/ 49949 w 499472"/>
                  <a:gd name="connsiteY11" fmla="*/ 297480 h 383037"/>
                  <a:gd name="connsiteX12" fmla="*/ 49949 w 499472"/>
                  <a:gd name="connsiteY12" fmla="*/ 218503 h 383037"/>
                  <a:gd name="connsiteX13" fmla="*/ 149847 w 499472"/>
                  <a:gd name="connsiteY13" fmla="*/ 218503 h 383037"/>
                  <a:gd name="connsiteX14" fmla="*/ 149847 w 499472"/>
                  <a:gd name="connsiteY14" fmla="*/ 297480 h 383037"/>
                  <a:gd name="connsiteX15" fmla="*/ 349626 w 499472"/>
                  <a:gd name="connsiteY15" fmla="*/ 218503 h 383037"/>
                  <a:gd name="connsiteX16" fmla="*/ 449523 w 499472"/>
                  <a:gd name="connsiteY16" fmla="*/ 218503 h 383037"/>
                  <a:gd name="connsiteX17" fmla="*/ 449523 w 499472"/>
                  <a:gd name="connsiteY17" fmla="*/ 297480 h 383037"/>
                  <a:gd name="connsiteX18" fmla="*/ 349626 w 499472"/>
                  <a:gd name="connsiteY18" fmla="*/ 297480 h 383037"/>
                  <a:gd name="connsiteX19" fmla="*/ 349626 w 499472"/>
                  <a:gd name="connsiteY19" fmla="*/ 218503 h 38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9472" h="383037">
                    <a:moveTo>
                      <a:pt x="0" y="187570"/>
                    </a:moveTo>
                    <a:lnTo>
                      <a:pt x="0" y="383038"/>
                    </a:lnTo>
                    <a:lnTo>
                      <a:pt x="199779" y="383038"/>
                    </a:lnTo>
                    <a:lnTo>
                      <a:pt x="199779" y="218503"/>
                    </a:lnTo>
                    <a:lnTo>
                      <a:pt x="299677" y="218503"/>
                    </a:lnTo>
                    <a:lnTo>
                      <a:pt x="299677" y="383038"/>
                    </a:lnTo>
                    <a:lnTo>
                      <a:pt x="499472" y="383038"/>
                    </a:lnTo>
                    <a:lnTo>
                      <a:pt x="499472" y="187570"/>
                    </a:lnTo>
                    <a:lnTo>
                      <a:pt x="249728" y="0"/>
                    </a:lnTo>
                    <a:lnTo>
                      <a:pt x="0" y="187570"/>
                    </a:lnTo>
                    <a:close/>
                    <a:moveTo>
                      <a:pt x="149847" y="297480"/>
                    </a:moveTo>
                    <a:lnTo>
                      <a:pt x="49949" y="297480"/>
                    </a:lnTo>
                    <a:lnTo>
                      <a:pt x="49949" y="218503"/>
                    </a:lnTo>
                    <a:lnTo>
                      <a:pt x="149847" y="218503"/>
                    </a:lnTo>
                    <a:lnTo>
                      <a:pt x="149847" y="297480"/>
                    </a:lnTo>
                    <a:close/>
                    <a:moveTo>
                      <a:pt x="349626" y="218503"/>
                    </a:moveTo>
                    <a:lnTo>
                      <a:pt x="449523" y="218503"/>
                    </a:lnTo>
                    <a:lnTo>
                      <a:pt x="449523" y="297480"/>
                    </a:lnTo>
                    <a:lnTo>
                      <a:pt x="349626" y="297480"/>
                    </a:lnTo>
                    <a:lnTo>
                      <a:pt x="349626" y="218503"/>
                    </a:lnTo>
                    <a:close/>
                  </a:path>
                </a:pathLst>
              </a:custGeom>
              <a:grpFill/>
              <a:ln w="16768" cap="flat">
                <a:noFill/>
                <a:prstDash val="solid"/>
                <a:miter/>
              </a:ln>
            </p:spPr>
            <p:txBody>
              <a:bodyPr rtlCol="0" anchor="ctr"/>
              <a:lstStyle/>
              <a:p>
                <a:endParaRPr lang="en-US" sz="1800">
                  <a:solidFill>
                    <a:schemeClr val="tx1"/>
                  </a:solidFill>
                </a:endParaRPr>
              </a:p>
            </p:txBody>
          </p:sp>
        </p:grpSp>
        <p:grpSp>
          <p:nvGrpSpPr>
            <p:cNvPr id="42" name="Group 41">
              <a:extLst>
                <a:ext uri="{FF2B5EF4-FFF2-40B4-BE49-F238E27FC236}">
                  <a16:creationId xmlns:a16="http://schemas.microsoft.com/office/drawing/2014/main" id="{FDFFCEF3-506E-49D8-B2BB-408FF69F1FCC}"/>
                </a:ext>
              </a:extLst>
            </p:cNvPr>
            <p:cNvGrpSpPr/>
            <p:nvPr userDrawn="1"/>
          </p:nvGrpSpPr>
          <p:grpSpPr>
            <a:xfrm>
              <a:off x="39528" y="5607989"/>
              <a:ext cx="602152" cy="408047"/>
              <a:chOff x="39528" y="5607989"/>
              <a:chExt cx="602152" cy="408047"/>
            </a:xfrm>
            <a:grpFill/>
          </p:grpSpPr>
          <p:sp>
            <p:nvSpPr>
              <p:cNvPr id="46" name="Freeform: Shape 45">
                <a:extLst>
                  <a:ext uri="{FF2B5EF4-FFF2-40B4-BE49-F238E27FC236}">
                    <a16:creationId xmlns:a16="http://schemas.microsoft.com/office/drawing/2014/main" id="{D0288641-6A66-4B30-8C1F-30770D611C3A}"/>
                  </a:ext>
                </a:extLst>
              </p:cNvPr>
              <p:cNvSpPr/>
              <p:nvPr/>
            </p:nvSpPr>
            <p:spPr>
              <a:xfrm>
                <a:off x="39528" y="5607989"/>
                <a:ext cx="602152" cy="248224"/>
              </a:xfrm>
              <a:custGeom>
                <a:avLst/>
                <a:gdLst>
                  <a:gd name="connsiteX0" fmla="*/ 473115 w 602152"/>
                  <a:gd name="connsiteY0" fmla="*/ 129219 h 248224"/>
                  <a:gd name="connsiteX1" fmla="*/ 473115 w 602152"/>
                  <a:gd name="connsiteY1" fmla="*/ 34000 h 248224"/>
                  <a:gd name="connsiteX2" fmla="*/ 415780 w 602152"/>
                  <a:gd name="connsiteY2" fmla="*/ 34000 h 248224"/>
                  <a:gd name="connsiteX3" fmla="*/ 415780 w 602152"/>
                  <a:gd name="connsiteY3" fmla="*/ 86137 h 248224"/>
                  <a:gd name="connsiteX4" fmla="*/ 301076 w 602152"/>
                  <a:gd name="connsiteY4" fmla="*/ 0 h 248224"/>
                  <a:gd name="connsiteX5" fmla="*/ 301076 w 602152"/>
                  <a:gd name="connsiteY5" fmla="*/ 0 h 248224"/>
                  <a:gd name="connsiteX6" fmla="*/ 0 w 602152"/>
                  <a:gd name="connsiteY6" fmla="*/ 226690 h 248224"/>
                  <a:gd name="connsiteX7" fmla="*/ 32259 w 602152"/>
                  <a:gd name="connsiteY7" fmla="*/ 248224 h 248224"/>
                  <a:gd name="connsiteX8" fmla="*/ 301076 w 602152"/>
                  <a:gd name="connsiteY8" fmla="*/ 46478 h 248224"/>
                  <a:gd name="connsiteX9" fmla="*/ 301076 w 602152"/>
                  <a:gd name="connsiteY9" fmla="*/ 46478 h 248224"/>
                  <a:gd name="connsiteX10" fmla="*/ 569893 w 602152"/>
                  <a:gd name="connsiteY10" fmla="*/ 248224 h 248224"/>
                  <a:gd name="connsiteX11" fmla="*/ 602153 w 602152"/>
                  <a:gd name="connsiteY11" fmla="*/ 226690 h 248224"/>
                  <a:gd name="connsiteX12" fmla="*/ 473115 w 602152"/>
                  <a:gd name="connsiteY12" fmla="*/ 129219 h 248224"/>
                  <a:gd name="connsiteX13" fmla="*/ 473115 w 602152"/>
                  <a:gd name="connsiteY13" fmla="*/ 129219 h 24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2152" h="248224">
                    <a:moveTo>
                      <a:pt x="473115" y="129219"/>
                    </a:moveTo>
                    <a:lnTo>
                      <a:pt x="473115" y="34000"/>
                    </a:lnTo>
                    <a:lnTo>
                      <a:pt x="415780" y="34000"/>
                    </a:lnTo>
                    <a:lnTo>
                      <a:pt x="415780" y="86137"/>
                    </a:lnTo>
                    <a:lnTo>
                      <a:pt x="301076" y="0"/>
                    </a:lnTo>
                    <a:lnTo>
                      <a:pt x="301076" y="0"/>
                    </a:lnTo>
                    <a:lnTo>
                      <a:pt x="0" y="226690"/>
                    </a:lnTo>
                    <a:lnTo>
                      <a:pt x="32259" y="248224"/>
                    </a:lnTo>
                    <a:lnTo>
                      <a:pt x="301076" y="46478"/>
                    </a:lnTo>
                    <a:lnTo>
                      <a:pt x="301076" y="46478"/>
                    </a:lnTo>
                    <a:lnTo>
                      <a:pt x="569893" y="248224"/>
                    </a:lnTo>
                    <a:lnTo>
                      <a:pt x="602153" y="226690"/>
                    </a:lnTo>
                    <a:lnTo>
                      <a:pt x="473115" y="129219"/>
                    </a:lnTo>
                    <a:lnTo>
                      <a:pt x="473115" y="129219"/>
                    </a:lnTo>
                    <a:close/>
                  </a:path>
                </a:pathLst>
              </a:custGeom>
              <a:grpFill/>
              <a:ln w="16768" cap="flat">
                <a:noFill/>
                <a:prstDash val="solid"/>
                <a:miter/>
              </a:ln>
            </p:spPr>
            <p:txBody>
              <a:bodyPr rtlCol="0" anchor="ctr"/>
              <a:lstStyle/>
              <a:p>
                <a:endParaRPr lang="en-US" sz="1800">
                  <a:solidFill>
                    <a:schemeClr val="tx1"/>
                  </a:solidFill>
                </a:endParaRPr>
              </a:p>
            </p:txBody>
          </p:sp>
          <p:sp>
            <p:nvSpPr>
              <p:cNvPr id="47" name="Freeform: Shape 46">
                <a:extLst>
                  <a:ext uri="{FF2B5EF4-FFF2-40B4-BE49-F238E27FC236}">
                    <a16:creationId xmlns:a16="http://schemas.microsoft.com/office/drawing/2014/main" id="{A1558750-FF2E-42A6-931A-ED542072AB8B}"/>
                  </a:ext>
                </a:extLst>
              </p:cNvPr>
              <p:cNvSpPr/>
              <p:nvPr/>
            </p:nvSpPr>
            <p:spPr>
              <a:xfrm>
                <a:off x="125565" y="5686203"/>
                <a:ext cx="430113" cy="329833"/>
              </a:xfrm>
              <a:custGeom>
                <a:avLst/>
                <a:gdLst>
                  <a:gd name="connsiteX0" fmla="*/ 0 w 430113"/>
                  <a:gd name="connsiteY0" fmla="*/ 161521 h 329833"/>
                  <a:gd name="connsiteX1" fmla="*/ 0 w 430113"/>
                  <a:gd name="connsiteY1" fmla="*/ 329834 h 329833"/>
                  <a:gd name="connsiteX2" fmla="*/ 172106 w 430113"/>
                  <a:gd name="connsiteY2" fmla="*/ 329834 h 329833"/>
                  <a:gd name="connsiteX3" fmla="*/ 172106 w 430113"/>
                  <a:gd name="connsiteY3" fmla="*/ 188149 h 329833"/>
                  <a:gd name="connsiteX4" fmla="*/ 258109 w 430113"/>
                  <a:gd name="connsiteY4" fmla="*/ 188149 h 329833"/>
                  <a:gd name="connsiteX5" fmla="*/ 258109 w 430113"/>
                  <a:gd name="connsiteY5" fmla="*/ 329834 h 329833"/>
                  <a:gd name="connsiteX6" fmla="*/ 430114 w 430113"/>
                  <a:gd name="connsiteY6" fmla="*/ 329834 h 329833"/>
                  <a:gd name="connsiteX7" fmla="*/ 430114 w 430113"/>
                  <a:gd name="connsiteY7" fmla="*/ 161521 h 329833"/>
                  <a:gd name="connsiteX8" fmla="*/ 215040 w 430113"/>
                  <a:gd name="connsiteY8" fmla="*/ 0 h 329833"/>
                  <a:gd name="connsiteX9" fmla="*/ 0 w 430113"/>
                  <a:gd name="connsiteY9" fmla="*/ 161521 h 329833"/>
                  <a:gd name="connsiteX10" fmla="*/ 129021 w 430113"/>
                  <a:gd name="connsiteY10" fmla="*/ 256162 h 329833"/>
                  <a:gd name="connsiteX11" fmla="*/ 43018 w 430113"/>
                  <a:gd name="connsiteY11" fmla="*/ 256162 h 329833"/>
                  <a:gd name="connsiteX12" fmla="*/ 43018 w 430113"/>
                  <a:gd name="connsiteY12" fmla="*/ 188149 h 329833"/>
                  <a:gd name="connsiteX13" fmla="*/ 129021 w 430113"/>
                  <a:gd name="connsiteY13" fmla="*/ 188149 h 329833"/>
                  <a:gd name="connsiteX14" fmla="*/ 129021 w 430113"/>
                  <a:gd name="connsiteY14" fmla="*/ 256122 h 329833"/>
                  <a:gd name="connsiteX15" fmla="*/ 301026 w 430113"/>
                  <a:gd name="connsiteY15" fmla="*/ 188149 h 329833"/>
                  <a:gd name="connsiteX16" fmla="*/ 387028 w 430113"/>
                  <a:gd name="connsiteY16" fmla="*/ 188149 h 329833"/>
                  <a:gd name="connsiteX17" fmla="*/ 387028 w 430113"/>
                  <a:gd name="connsiteY17" fmla="*/ 256122 h 329833"/>
                  <a:gd name="connsiteX18" fmla="*/ 301026 w 430113"/>
                  <a:gd name="connsiteY18" fmla="*/ 256122 h 329833"/>
                  <a:gd name="connsiteX19" fmla="*/ 301026 w 430113"/>
                  <a:gd name="connsiteY19" fmla="*/ 188149 h 329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0113" h="329833">
                    <a:moveTo>
                      <a:pt x="0" y="161521"/>
                    </a:moveTo>
                    <a:lnTo>
                      <a:pt x="0" y="329834"/>
                    </a:lnTo>
                    <a:lnTo>
                      <a:pt x="172106" y="329834"/>
                    </a:lnTo>
                    <a:lnTo>
                      <a:pt x="172106" y="188149"/>
                    </a:lnTo>
                    <a:lnTo>
                      <a:pt x="258109" y="188149"/>
                    </a:lnTo>
                    <a:lnTo>
                      <a:pt x="258109" y="329834"/>
                    </a:lnTo>
                    <a:lnTo>
                      <a:pt x="430114" y="329834"/>
                    </a:lnTo>
                    <a:lnTo>
                      <a:pt x="430114" y="161521"/>
                    </a:lnTo>
                    <a:lnTo>
                      <a:pt x="215040" y="0"/>
                    </a:lnTo>
                    <a:lnTo>
                      <a:pt x="0" y="161521"/>
                    </a:lnTo>
                    <a:close/>
                    <a:moveTo>
                      <a:pt x="129021" y="256162"/>
                    </a:moveTo>
                    <a:lnTo>
                      <a:pt x="43018" y="256162"/>
                    </a:lnTo>
                    <a:lnTo>
                      <a:pt x="43018" y="188149"/>
                    </a:lnTo>
                    <a:lnTo>
                      <a:pt x="129021" y="188149"/>
                    </a:lnTo>
                    <a:lnTo>
                      <a:pt x="129021" y="256122"/>
                    </a:lnTo>
                    <a:close/>
                    <a:moveTo>
                      <a:pt x="301026" y="188149"/>
                    </a:moveTo>
                    <a:lnTo>
                      <a:pt x="387028" y="188149"/>
                    </a:lnTo>
                    <a:lnTo>
                      <a:pt x="387028" y="256122"/>
                    </a:lnTo>
                    <a:lnTo>
                      <a:pt x="301026" y="256122"/>
                    </a:lnTo>
                    <a:lnTo>
                      <a:pt x="301026" y="188149"/>
                    </a:lnTo>
                    <a:close/>
                  </a:path>
                </a:pathLst>
              </a:custGeom>
              <a:grpFill/>
              <a:ln w="16768" cap="flat">
                <a:noFill/>
                <a:prstDash val="solid"/>
                <a:miter/>
              </a:ln>
            </p:spPr>
            <p:txBody>
              <a:bodyPr rtlCol="0" anchor="ctr"/>
              <a:lstStyle/>
              <a:p>
                <a:endParaRPr lang="en-US" sz="1800">
                  <a:solidFill>
                    <a:schemeClr val="tx1"/>
                  </a:solidFill>
                </a:endParaRPr>
              </a:p>
            </p:txBody>
          </p:sp>
        </p:grpSp>
        <p:grpSp>
          <p:nvGrpSpPr>
            <p:cNvPr id="43" name="Group 42">
              <a:extLst>
                <a:ext uri="{FF2B5EF4-FFF2-40B4-BE49-F238E27FC236}">
                  <a16:creationId xmlns:a16="http://schemas.microsoft.com/office/drawing/2014/main" id="{EFC28B17-E115-4EC9-89D2-AE5836B909F7}"/>
                </a:ext>
              </a:extLst>
            </p:cNvPr>
            <p:cNvGrpSpPr/>
            <p:nvPr userDrawn="1"/>
          </p:nvGrpSpPr>
          <p:grpSpPr>
            <a:xfrm>
              <a:off x="657570" y="5384221"/>
              <a:ext cx="446757" cy="302745"/>
              <a:chOff x="657570" y="5384221"/>
              <a:chExt cx="446757" cy="302745"/>
            </a:xfrm>
            <a:grpFill/>
          </p:grpSpPr>
          <p:sp>
            <p:nvSpPr>
              <p:cNvPr id="44" name="Freeform: Shape 43">
                <a:extLst>
                  <a:ext uri="{FF2B5EF4-FFF2-40B4-BE49-F238E27FC236}">
                    <a16:creationId xmlns:a16="http://schemas.microsoft.com/office/drawing/2014/main" id="{AFFDDB6F-192E-4ABD-B81E-2882658CED9F}"/>
                  </a:ext>
                </a:extLst>
              </p:cNvPr>
              <p:cNvSpPr/>
              <p:nvPr/>
            </p:nvSpPr>
            <p:spPr>
              <a:xfrm>
                <a:off x="657570" y="5384221"/>
                <a:ext cx="446757" cy="184174"/>
              </a:xfrm>
              <a:custGeom>
                <a:avLst/>
                <a:gdLst>
                  <a:gd name="connsiteX0" fmla="*/ 351025 w 446757"/>
                  <a:gd name="connsiteY0" fmla="*/ 95865 h 184174"/>
                  <a:gd name="connsiteX1" fmla="*/ 351025 w 446757"/>
                  <a:gd name="connsiteY1" fmla="*/ 25233 h 184174"/>
                  <a:gd name="connsiteX2" fmla="*/ 308479 w 446757"/>
                  <a:gd name="connsiteY2" fmla="*/ 25233 h 184174"/>
                  <a:gd name="connsiteX3" fmla="*/ 308479 w 446757"/>
                  <a:gd name="connsiteY3" fmla="*/ 63919 h 184174"/>
                  <a:gd name="connsiteX4" fmla="*/ 223387 w 446757"/>
                  <a:gd name="connsiteY4" fmla="*/ 0 h 184174"/>
                  <a:gd name="connsiteX5" fmla="*/ 223387 w 446757"/>
                  <a:gd name="connsiteY5" fmla="*/ 0 h 184174"/>
                  <a:gd name="connsiteX6" fmla="*/ 0 w 446757"/>
                  <a:gd name="connsiteY6" fmla="*/ 168194 h 184174"/>
                  <a:gd name="connsiteX7" fmla="*/ 23946 w 446757"/>
                  <a:gd name="connsiteY7" fmla="*/ 184174 h 184174"/>
                  <a:gd name="connsiteX8" fmla="*/ 223387 w 446757"/>
                  <a:gd name="connsiteY8" fmla="*/ 34473 h 184174"/>
                  <a:gd name="connsiteX9" fmla="*/ 223387 w 446757"/>
                  <a:gd name="connsiteY9" fmla="*/ 34473 h 184174"/>
                  <a:gd name="connsiteX10" fmla="*/ 422829 w 446757"/>
                  <a:gd name="connsiteY10" fmla="*/ 184174 h 184174"/>
                  <a:gd name="connsiteX11" fmla="*/ 446758 w 446757"/>
                  <a:gd name="connsiteY11" fmla="*/ 168194 h 184174"/>
                  <a:gd name="connsiteX12" fmla="*/ 351025 w 446757"/>
                  <a:gd name="connsiteY12" fmla="*/ 95865 h 184174"/>
                  <a:gd name="connsiteX13" fmla="*/ 351025 w 446757"/>
                  <a:gd name="connsiteY13" fmla="*/ 95865 h 18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6757" h="184174">
                    <a:moveTo>
                      <a:pt x="351025" y="95865"/>
                    </a:moveTo>
                    <a:lnTo>
                      <a:pt x="351025" y="25233"/>
                    </a:lnTo>
                    <a:lnTo>
                      <a:pt x="308479" y="25233"/>
                    </a:lnTo>
                    <a:lnTo>
                      <a:pt x="308479" y="63919"/>
                    </a:lnTo>
                    <a:lnTo>
                      <a:pt x="223387" y="0"/>
                    </a:lnTo>
                    <a:lnTo>
                      <a:pt x="223387" y="0"/>
                    </a:lnTo>
                    <a:lnTo>
                      <a:pt x="0" y="168194"/>
                    </a:lnTo>
                    <a:lnTo>
                      <a:pt x="23946" y="184174"/>
                    </a:lnTo>
                    <a:lnTo>
                      <a:pt x="223387" y="34473"/>
                    </a:lnTo>
                    <a:lnTo>
                      <a:pt x="223387" y="34473"/>
                    </a:lnTo>
                    <a:lnTo>
                      <a:pt x="422829" y="184174"/>
                    </a:lnTo>
                    <a:lnTo>
                      <a:pt x="446758" y="168194"/>
                    </a:lnTo>
                    <a:lnTo>
                      <a:pt x="351025" y="95865"/>
                    </a:lnTo>
                    <a:lnTo>
                      <a:pt x="351025" y="95865"/>
                    </a:lnTo>
                    <a:close/>
                  </a:path>
                </a:pathLst>
              </a:custGeom>
              <a:grpFill/>
              <a:ln w="16768" cap="flat">
                <a:noFill/>
                <a:prstDash val="solid"/>
                <a:miter/>
              </a:ln>
            </p:spPr>
            <p:txBody>
              <a:bodyPr rtlCol="0" anchor="ctr"/>
              <a:lstStyle/>
              <a:p>
                <a:endParaRPr lang="en-US" sz="1800">
                  <a:solidFill>
                    <a:schemeClr val="tx1"/>
                  </a:solidFill>
                </a:endParaRPr>
              </a:p>
            </p:txBody>
          </p:sp>
          <p:sp>
            <p:nvSpPr>
              <p:cNvPr id="45" name="Freeform: Shape 44">
                <a:extLst>
                  <a:ext uri="{FF2B5EF4-FFF2-40B4-BE49-F238E27FC236}">
                    <a16:creationId xmlns:a16="http://schemas.microsoft.com/office/drawing/2014/main" id="{8BD69D8E-E78E-48CD-A637-B65597301711}"/>
                  </a:ext>
                </a:extLst>
              </p:cNvPr>
              <p:cNvSpPr/>
              <p:nvPr/>
            </p:nvSpPr>
            <p:spPr>
              <a:xfrm>
                <a:off x="721397" y="5442243"/>
                <a:ext cx="319103" cy="244723"/>
              </a:xfrm>
              <a:custGeom>
                <a:avLst/>
                <a:gdLst>
                  <a:gd name="connsiteX0" fmla="*/ 0 w 319103"/>
                  <a:gd name="connsiteY0" fmla="*/ 119847 h 244723"/>
                  <a:gd name="connsiteX1" fmla="*/ 0 w 319103"/>
                  <a:gd name="connsiteY1" fmla="*/ 244723 h 244723"/>
                  <a:gd name="connsiteX2" fmla="*/ 127638 w 319103"/>
                  <a:gd name="connsiteY2" fmla="*/ 244723 h 244723"/>
                  <a:gd name="connsiteX3" fmla="*/ 127638 w 319103"/>
                  <a:gd name="connsiteY3" fmla="*/ 139605 h 244723"/>
                  <a:gd name="connsiteX4" fmla="*/ 191465 w 319103"/>
                  <a:gd name="connsiteY4" fmla="*/ 139605 h 244723"/>
                  <a:gd name="connsiteX5" fmla="*/ 191465 w 319103"/>
                  <a:gd name="connsiteY5" fmla="*/ 244723 h 244723"/>
                  <a:gd name="connsiteX6" fmla="*/ 319103 w 319103"/>
                  <a:gd name="connsiteY6" fmla="*/ 244723 h 244723"/>
                  <a:gd name="connsiteX7" fmla="*/ 319103 w 319103"/>
                  <a:gd name="connsiteY7" fmla="*/ 119847 h 244723"/>
                  <a:gd name="connsiteX8" fmla="*/ 159560 w 319103"/>
                  <a:gd name="connsiteY8" fmla="*/ 0 h 244723"/>
                  <a:gd name="connsiteX9" fmla="*/ 0 w 319103"/>
                  <a:gd name="connsiteY9" fmla="*/ 119847 h 244723"/>
                  <a:gd name="connsiteX10" fmla="*/ 95733 w 319103"/>
                  <a:gd name="connsiteY10" fmla="*/ 190058 h 244723"/>
                  <a:gd name="connsiteX11" fmla="*/ 31905 w 319103"/>
                  <a:gd name="connsiteY11" fmla="*/ 190058 h 244723"/>
                  <a:gd name="connsiteX12" fmla="*/ 31905 w 319103"/>
                  <a:gd name="connsiteY12" fmla="*/ 139605 h 244723"/>
                  <a:gd name="connsiteX13" fmla="*/ 95733 w 319103"/>
                  <a:gd name="connsiteY13" fmla="*/ 139605 h 244723"/>
                  <a:gd name="connsiteX14" fmla="*/ 95733 w 319103"/>
                  <a:gd name="connsiteY14" fmla="*/ 190058 h 244723"/>
                  <a:gd name="connsiteX15" fmla="*/ 223370 w 319103"/>
                  <a:gd name="connsiteY15" fmla="*/ 139605 h 244723"/>
                  <a:gd name="connsiteX16" fmla="*/ 287198 w 319103"/>
                  <a:gd name="connsiteY16" fmla="*/ 139605 h 244723"/>
                  <a:gd name="connsiteX17" fmla="*/ 287198 w 319103"/>
                  <a:gd name="connsiteY17" fmla="*/ 190058 h 244723"/>
                  <a:gd name="connsiteX18" fmla="*/ 223370 w 319103"/>
                  <a:gd name="connsiteY18" fmla="*/ 190058 h 244723"/>
                  <a:gd name="connsiteX19" fmla="*/ 223370 w 319103"/>
                  <a:gd name="connsiteY19" fmla="*/ 139605 h 24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9103" h="244723">
                    <a:moveTo>
                      <a:pt x="0" y="119847"/>
                    </a:moveTo>
                    <a:lnTo>
                      <a:pt x="0" y="244723"/>
                    </a:lnTo>
                    <a:lnTo>
                      <a:pt x="127638" y="244723"/>
                    </a:lnTo>
                    <a:lnTo>
                      <a:pt x="127638" y="139605"/>
                    </a:lnTo>
                    <a:lnTo>
                      <a:pt x="191465" y="139605"/>
                    </a:lnTo>
                    <a:lnTo>
                      <a:pt x="191465" y="244723"/>
                    </a:lnTo>
                    <a:lnTo>
                      <a:pt x="319103" y="244723"/>
                    </a:lnTo>
                    <a:lnTo>
                      <a:pt x="319103" y="119847"/>
                    </a:lnTo>
                    <a:lnTo>
                      <a:pt x="159560" y="0"/>
                    </a:lnTo>
                    <a:lnTo>
                      <a:pt x="0" y="119847"/>
                    </a:lnTo>
                    <a:close/>
                    <a:moveTo>
                      <a:pt x="95733" y="190058"/>
                    </a:moveTo>
                    <a:lnTo>
                      <a:pt x="31905" y="190058"/>
                    </a:lnTo>
                    <a:lnTo>
                      <a:pt x="31905" y="139605"/>
                    </a:lnTo>
                    <a:lnTo>
                      <a:pt x="95733" y="139605"/>
                    </a:lnTo>
                    <a:lnTo>
                      <a:pt x="95733" y="190058"/>
                    </a:lnTo>
                    <a:close/>
                    <a:moveTo>
                      <a:pt x="223370" y="139605"/>
                    </a:moveTo>
                    <a:lnTo>
                      <a:pt x="287198" y="139605"/>
                    </a:lnTo>
                    <a:lnTo>
                      <a:pt x="287198" y="190058"/>
                    </a:lnTo>
                    <a:lnTo>
                      <a:pt x="223370" y="190058"/>
                    </a:lnTo>
                    <a:lnTo>
                      <a:pt x="223370" y="139605"/>
                    </a:lnTo>
                    <a:close/>
                  </a:path>
                </a:pathLst>
              </a:custGeom>
              <a:grpFill/>
              <a:ln w="16768" cap="flat">
                <a:noFill/>
                <a:prstDash val="solid"/>
                <a:miter/>
              </a:ln>
            </p:spPr>
            <p:txBody>
              <a:bodyPr rtlCol="0" anchor="ctr"/>
              <a:lstStyle/>
              <a:p>
                <a:endParaRPr lang="en-US" sz="1800">
                  <a:solidFill>
                    <a:schemeClr val="tx1"/>
                  </a:solidFill>
                </a:endParaRPr>
              </a:p>
            </p:txBody>
          </p:sp>
        </p:grpSp>
      </p:grpSp>
      <p:sp>
        <p:nvSpPr>
          <p:cNvPr id="36" name="Subtitle 2">
            <a:extLst>
              <a:ext uri="{FF2B5EF4-FFF2-40B4-BE49-F238E27FC236}">
                <a16:creationId xmlns:a16="http://schemas.microsoft.com/office/drawing/2014/main" id="{E6C4648E-9B95-4C76-B97F-34D01462910A}"/>
              </a:ext>
            </a:extLst>
          </p:cNvPr>
          <p:cNvSpPr>
            <a:spLocks noGrp="1"/>
          </p:cNvSpPr>
          <p:nvPr>
            <p:ph type="subTitle" idx="1"/>
          </p:nvPr>
        </p:nvSpPr>
        <p:spPr>
          <a:xfrm>
            <a:off x="2343273" y="1379345"/>
            <a:ext cx="9144000" cy="1463040"/>
          </a:xfrm>
        </p:spPr>
        <p:txBody>
          <a:bodyPr>
            <a:noAutofit/>
          </a:bodyPr>
          <a:lstStyle>
            <a:lvl1pPr marL="285750" indent="-285750" algn="l">
              <a:buClr>
                <a:schemeClr val="tx1"/>
              </a:buClr>
              <a:buFont typeface="Courier New" panose="02070309020205020404" pitchFamily="49" charset="0"/>
              <a:buChar char="o"/>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p:txBody>
      </p:sp>
      <p:cxnSp>
        <p:nvCxnSpPr>
          <p:cNvPr id="15" name="Straight Connector 14">
            <a:extLst>
              <a:ext uri="{FF2B5EF4-FFF2-40B4-BE49-F238E27FC236}">
                <a16:creationId xmlns:a16="http://schemas.microsoft.com/office/drawing/2014/main" id="{B6C4A86C-1FCB-4127-AFEB-043D1DE795D6}"/>
              </a:ext>
            </a:extLst>
          </p:cNvPr>
          <p:cNvCxnSpPr>
            <a:cxnSpLocks/>
          </p:cNvCxnSpPr>
          <p:nvPr userDrawn="1"/>
        </p:nvCxnSpPr>
        <p:spPr>
          <a:xfrm>
            <a:off x="1706880" y="4698330"/>
            <a:ext cx="1048512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61FF5E-0CCB-47C7-8EBC-18CEB1E2BC07}"/>
              </a:ext>
            </a:extLst>
          </p:cNvPr>
          <p:cNvCxnSpPr>
            <a:cxnSpLocks/>
          </p:cNvCxnSpPr>
          <p:nvPr userDrawn="1"/>
        </p:nvCxnSpPr>
        <p:spPr>
          <a:xfrm>
            <a:off x="1702781" y="2973536"/>
            <a:ext cx="1048921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0E84896D-7149-475F-BA25-B527857DFEB4}"/>
              </a:ext>
            </a:extLst>
          </p:cNvPr>
          <p:cNvSpPr>
            <a:spLocks noGrp="1"/>
          </p:cNvSpPr>
          <p:nvPr>
            <p:ph type="body" sz="quarter" idx="10"/>
          </p:nvPr>
        </p:nvSpPr>
        <p:spPr>
          <a:xfrm>
            <a:off x="2343273" y="3111404"/>
            <a:ext cx="9144000" cy="1463040"/>
          </a:xfrm>
        </p:spPr>
        <p:txBody>
          <a:bodyPr>
            <a:noAutofit/>
          </a:bodyPr>
          <a:lstStyle>
            <a:lvl1pPr>
              <a:defRPr sz="1200"/>
            </a:lvl1pPr>
          </a:lstStyle>
          <a:p>
            <a:pPr lvl="0"/>
            <a:r>
              <a:rPr lang="en-US"/>
              <a:t>Click to edit Master text styles</a:t>
            </a:r>
          </a:p>
        </p:txBody>
      </p:sp>
      <p:sp>
        <p:nvSpPr>
          <p:cNvPr id="5" name="Text Placeholder 4">
            <a:extLst>
              <a:ext uri="{FF2B5EF4-FFF2-40B4-BE49-F238E27FC236}">
                <a16:creationId xmlns:a16="http://schemas.microsoft.com/office/drawing/2014/main" id="{040B5433-190C-423D-B84E-884AC7BFD617}"/>
              </a:ext>
            </a:extLst>
          </p:cNvPr>
          <p:cNvSpPr>
            <a:spLocks noGrp="1"/>
          </p:cNvSpPr>
          <p:nvPr>
            <p:ph type="body" sz="quarter" idx="11"/>
          </p:nvPr>
        </p:nvSpPr>
        <p:spPr>
          <a:xfrm>
            <a:off x="2343273" y="4843463"/>
            <a:ext cx="9144000" cy="1463040"/>
          </a:xfrm>
        </p:spPr>
        <p:txBody>
          <a:bodyPr>
            <a:noAutofit/>
          </a:bodyPr>
          <a:lstStyle>
            <a:lvl1pPr>
              <a:defRPr sz="1200"/>
            </a:lvl1pPr>
          </a:lstStyle>
          <a:p>
            <a:pPr lvl="0"/>
            <a:r>
              <a:rPr lang="en-US"/>
              <a:t>Click to edit Master text styles</a:t>
            </a:r>
          </a:p>
        </p:txBody>
      </p:sp>
    </p:spTree>
    <p:extLst>
      <p:ext uri="{BB962C8B-B14F-4D97-AF65-F5344CB8AC3E}">
        <p14:creationId xmlns:p14="http://schemas.microsoft.com/office/powerpoint/2010/main" val="1951929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tical_17x11_P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2F20903-6E21-4B2C-91AD-0BC10E503147}"/>
              </a:ext>
            </a:extLst>
          </p:cNvPr>
          <p:cNvSpPr/>
          <p:nvPr userDrawn="1"/>
        </p:nvSpPr>
        <p:spPr>
          <a:xfrm>
            <a:off x="0" y="-1"/>
            <a:ext cx="4996536" cy="1407797"/>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B91"/>
              </a:solidFill>
            </a:endParaRPr>
          </a:p>
        </p:txBody>
      </p:sp>
      <p:sp>
        <p:nvSpPr>
          <p:cNvPr id="9" name="Title 1">
            <a:extLst>
              <a:ext uri="{FF2B5EF4-FFF2-40B4-BE49-F238E27FC236}">
                <a16:creationId xmlns:a16="http://schemas.microsoft.com/office/drawing/2014/main" id="{0EDA31C8-A342-4E15-A79D-C600C7953C0B}"/>
              </a:ext>
            </a:extLst>
          </p:cNvPr>
          <p:cNvSpPr>
            <a:spLocks noGrp="1"/>
          </p:cNvSpPr>
          <p:nvPr>
            <p:ph type="ctrTitle"/>
          </p:nvPr>
        </p:nvSpPr>
        <p:spPr>
          <a:xfrm rot="10800000" flipV="1">
            <a:off x="609600" y="22911"/>
            <a:ext cx="4386936" cy="1391120"/>
          </a:xfrm>
          <a:prstGeom prst="rect">
            <a:avLst/>
          </a:prstGeom>
        </p:spPr>
        <p:txBody>
          <a:bodyPr anchor="ctr">
            <a:normAutofit/>
          </a:bodyPr>
          <a:lstStyle>
            <a:lvl1pPr algn="l">
              <a:defRPr sz="3600">
                <a:solidFill>
                  <a:schemeClr val="bg1"/>
                </a:solidFill>
              </a:defRPr>
            </a:lvl1pPr>
          </a:lstStyle>
          <a:p>
            <a:endParaRPr lang="en-US"/>
          </a:p>
        </p:txBody>
      </p:sp>
      <p:sp>
        <p:nvSpPr>
          <p:cNvPr id="2" name="Subtitle 2">
            <a:extLst>
              <a:ext uri="{FF2B5EF4-FFF2-40B4-BE49-F238E27FC236}">
                <a16:creationId xmlns:a16="http://schemas.microsoft.com/office/drawing/2014/main" id="{F3CC7AA2-A0D7-D4C3-46BA-2849F47252AF}"/>
              </a:ext>
            </a:extLst>
          </p:cNvPr>
          <p:cNvSpPr>
            <a:spLocks noGrp="1"/>
          </p:cNvSpPr>
          <p:nvPr>
            <p:ph type="subTitle" idx="1"/>
          </p:nvPr>
        </p:nvSpPr>
        <p:spPr>
          <a:xfrm>
            <a:off x="609601" y="1424473"/>
            <a:ext cx="4292080" cy="4832366"/>
          </a:xfrm>
        </p:spPr>
        <p:txBody>
          <a:bodyPr>
            <a:noAutofit/>
          </a:bodyPr>
          <a:lstStyle>
            <a:lvl1pPr marL="168275" indent="-168275" algn="l">
              <a:buClr>
                <a:schemeClr val="tx1"/>
              </a:buClr>
              <a:buFont typeface="Arial" panose="020B0604020202020204" pitchFamily="34" charset="0"/>
              <a:buChar char="•"/>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p:txBody>
      </p:sp>
    </p:spTree>
    <p:extLst>
      <p:ext uri="{BB962C8B-B14F-4D97-AF65-F5344CB8AC3E}">
        <p14:creationId xmlns:p14="http://schemas.microsoft.com/office/powerpoint/2010/main" val="31489485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Forcast">
    <p:spTree>
      <p:nvGrpSpPr>
        <p:cNvPr id="1" name=""/>
        <p:cNvGrpSpPr/>
        <p:nvPr/>
      </p:nvGrpSpPr>
      <p:grpSpPr>
        <a:xfrm>
          <a:off x="0" y="0"/>
          <a:ext cx="0" cy="0"/>
          <a:chOff x="0" y="0"/>
          <a:chExt cx="0" cy="0"/>
        </a:xfrm>
      </p:grpSpPr>
      <p:pic>
        <p:nvPicPr>
          <p:cNvPr id="6" name="Picture 5" descr="A close up of text on a white background&#10;&#10;Description automatically generated">
            <a:extLst>
              <a:ext uri="{FF2B5EF4-FFF2-40B4-BE49-F238E27FC236}">
                <a16:creationId xmlns:a16="http://schemas.microsoft.com/office/drawing/2014/main" id="{CDE3D6FC-71BD-4485-91C8-3AF1D29CA3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217" b="29044"/>
          <a:stretch/>
        </p:blipFill>
        <p:spPr>
          <a:xfrm>
            <a:off x="609601" y="1431350"/>
            <a:ext cx="5661271" cy="3612209"/>
          </a:xfrm>
          <a:prstGeom prst="rect">
            <a:avLst/>
          </a:prstGeom>
        </p:spPr>
      </p:pic>
      <p:sp>
        <p:nvSpPr>
          <p:cNvPr id="12" name="Content Placeholder 2">
            <a:extLst>
              <a:ext uri="{FF2B5EF4-FFF2-40B4-BE49-F238E27FC236}">
                <a16:creationId xmlns:a16="http://schemas.microsoft.com/office/drawing/2014/main" id="{F18900C3-8C81-4622-887E-180EE058011F}"/>
              </a:ext>
            </a:extLst>
          </p:cNvPr>
          <p:cNvSpPr txBox="1">
            <a:spLocks/>
          </p:cNvSpPr>
          <p:nvPr userDrawn="1"/>
        </p:nvSpPr>
        <p:spPr>
          <a:xfrm>
            <a:off x="609601" y="4887432"/>
            <a:ext cx="6051996" cy="1561044"/>
          </a:xfrm>
          <a:prstGeom prst="rect">
            <a:avLst/>
          </a:prstGeom>
        </p:spPr>
        <p:txBody>
          <a:bodyPr vert="horz" lIns="91440" tIns="45720" rIns="91440" bIns="45720" rtlCol="0" anchor="ctr">
            <a:noAutofit/>
          </a:bodyPr>
          <a:lstStyle>
            <a:lvl1pPr marL="0" indent="0" algn="ctr" defTabSz="914400" rtl="0" eaLnBrk="1" latinLnBrk="0" hangingPunct="1">
              <a:lnSpc>
                <a:spcPct val="120000"/>
              </a:lnSpc>
              <a:spcBef>
                <a:spcPts val="1000"/>
              </a:spcBef>
              <a:buClr>
                <a:schemeClr val="accent6"/>
              </a:buClr>
              <a:buSzPct val="110000"/>
              <a:buFont typeface="Wingdings" panose="05000000000000000000" pitchFamily="2" charset="2"/>
              <a:buNone/>
              <a:defRPr sz="3600" b="1" kern="1200">
                <a:solidFill>
                  <a:schemeClr val="tx1"/>
                </a:solidFill>
                <a:effectLst>
                  <a:outerShdw blurRad="38100" dist="38100" dir="2700000" algn="tl">
                    <a:srgbClr val="000000">
                      <a:alpha val="43137"/>
                    </a:srgbClr>
                  </a:outerShdw>
                </a:effectLst>
                <a:latin typeface="+mn-lt"/>
                <a:ea typeface="+mn-ea"/>
                <a:cs typeface="+mn-cs"/>
              </a:defRPr>
            </a:lvl1pPr>
            <a:lvl2pPr marL="685800" indent="-228600" algn="l" defTabSz="914400" rtl="0" eaLnBrk="1" latinLnBrk="0" hangingPunct="1">
              <a:lnSpc>
                <a:spcPct val="120000"/>
              </a:lnSpc>
              <a:spcBef>
                <a:spcPts val="500"/>
              </a:spcBef>
              <a:buClr>
                <a:schemeClr val="accent6"/>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6"/>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6"/>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6"/>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algn="l"/>
            <a:r>
              <a:rPr lang="en-US" sz="1050" b="0">
                <a:effectLst/>
                <a:latin typeface="+mn-lt"/>
                <a:cs typeface="Times New Roman" panose="02020603050405020304" pitchFamily="18" charset="0"/>
              </a:rPr>
              <a:t>This is the </a:t>
            </a:r>
            <a:r>
              <a:rPr lang="en-US" sz="1050" b="1">
                <a:effectLst/>
                <a:latin typeface="+mn-lt"/>
                <a:cs typeface="Times New Roman" panose="02020603050405020304" pitchFamily="18" charset="0"/>
              </a:rPr>
              <a:t>central focus </a:t>
            </a:r>
            <a:r>
              <a:rPr lang="en-US" sz="1050" b="0">
                <a:effectLst/>
                <a:latin typeface="+mn-lt"/>
                <a:cs typeface="Times New Roman" panose="02020603050405020304" pitchFamily="18" charset="0"/>
              </a:rPr>
              <a:t>of everything RSP does. </a:t>
            </a:r>
          </a:p>
          <a:p>
            <a:pPr algn="just"/>
            <a:r>
              <a:rPr lang="en-US" sz="1050" b="0">
                <a:effectLst/>
                <a:latin typeface="+mn-lt"/>
                <a:cs typeface="Times New Roman" panose="02020603050405020304" pitchFamily="18" charset="0"/>
              </a:rPr>
              <a:t>The model is based on what is happening in a school district.  The best data is statistically analyzed to provide an accurate enrollment forecast.  The District will be able to use RSP’s report and maps to better understand demographic trends, school utilization, and the timing of construction projects.  </a:t>
            </a:r>
          </a:p>
        </p:txBody>
      </p:sp>
      <p:pic>
        <p:nvPicPr>
          <p:cNvPr id="10" name="Picture 9" descr="A picture containing text, clipart&#10;&#10;Description automatically generated">
            <a:extLst>
              <a:ext uri="{FF2B5EF4-FFF2-40B4-BE49-F238E27FC236}">
                <a16:creationId xmlns:a16="http://schemas.microsoft.com/office/drawing/2014/main" id="{5B87E9D4-E58E-4C22-9C2C-7C512337A59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25780" y="6140964"/>
            <a:ext cx="1127256" cy="307513"/>
          </a:xfrm>
          <a:prstGeom prst="rect">
            <a:avLst/>
          </a:prstGeom>
        </p:spPr>
      </p:pic>
      <p:grpSp>
        <p:nvGrpSpPr>
          <p:cNvPr id="14" name="Group 13">
            <a:extLst>
              <a:ext uri="{FF2B5EF4-FFF2-40B4-BE49-F238E27FC236}">
                <a16:creationId xmlns:a16="http://schemas.microsoft.com/office/drawing/2014/main" id="{9AB72ED8-8700-4E4D-8310-AE5A93F2F359}"/>
              </a:ext>
            </a:extLst>
          </p:cNvPr>
          <p:cNvGrpSpPr/>
          <p:nvPr userDrawn="1"/>
        </p:nvGrpSpPr>
        <p:grpSpPr>
          <a:xfrm>
            <a:off x="-11612" y="0"/>
            <a:ext cx="12203151" cy="1280762"/>
            <a:chOff x="-11613" y="0"/>
            <a:chExt cx="12203151" cy="1280762"/>
          </a:xfrm>
        </p:grpSpPr>
        <p:sp>
          <p:nvSpPr>
            <p:cNvPr id="16" name="Rectangle 15">
              <a:extLst>
                <a:ext uri="{FF2B5EF4-FFF2-40B4-BE49-F238E27FC236}">
                  <a16:creationId xmlns:a16="http://schemas.microsoft.com/office/drawing/2014/main" id="{A59FF467-D810-418C-8F93-AF4A668CEF69}"/>
                </a:ext>
              </a:extLst>
            </p:cNvPr>
            <p:cNvSpPr/>
            <p:nvPr/>
          </p:nvSpPr>
          <p:spPr>
            <a:xfrm>
              <a:off x="-9425" y="0"/>
              <a:ext cx="12192000" cy="103094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B91"/>
                </a:solidFill>
              </a:endParaRPr>
            </a:p>
          </p:txBody>
        </p:sp>
        <p:cxnSp>
          <p:nvCxnSpPr>
            <p:cNvPr id="17" name="Straight Connector 16">
              <a:extLst>
                <a:ext uri="{FF2B5EF4-FFF2-40B4-BE49-F238E27FC236}">
                  <a16:creationId xmlns:a16="http://schemas.microsoft.com/office/drawing/2014/main" id="{76B93B00-A90C-49CD-8BDC-3CC58EC1B652}"/>
                </a:ext>
              </a:extLst>
            </p:cNvPr>
            <p:cNvCxnSpPr>
              <a:cxnSpLocks/>
            </p:cNvCxnSpPr>
            <p:nvPr/>
          </p:nvCxnSpPr>
          <p:spPr>
            <a:xfrm>
              <a:off x="-10510" y="1047082"/>
              <a:ext cx="1220204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99D322A-CC30-41C7-9B7B-7203A7145F8F}"/>
                </a:ext>
              </a:extLst>
            </p:cNvPr>
            <p:cNvCxnSpPr>
              <a:cxnSpLocks/>
            </p:cNvCxnSpPr>
            <p:nvPr/>
          </p:nvCxnSpPr>
          <p:spPr>
            <a:xfrm>
              <a:off x="-11613" y="1152201"/>
              <a:ext cx="886889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489E483-CBAD-4F2E-BA28-CA461AAC952C}"/>
                </a:ext>
              </a:extLst>
            </p:cNvPr>
            <p:cNvCxnSpPr>
              <a:cxnSpLocks/>
            </p:cNvCxnSpPr>
            <p:nvPr/>
          </p:nvCxnSpPr>
          <p:spPr>
            <a:xfrm>
              <a:off x="-8830" y="1280762"/>
              <a:ext cx="667042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3641DE7A-8ADA-42BD-A5C9-42D3A17F9359}"/>
              </a:ext>
            </a:extLst>
          </p:cNvPr>
          <p:cNvSpPr txBox="1"/>
          <p:nvPr userDrawn="1"/>
        </p:nvSpPr>
        <p:spPr>
          <a:xfrm>
            <a:off x="609600" y="228601"/>
            <a:ext cx="11243251" cy="646331"/>
          </a:xfrm>
          <a:prstGeom prst="rect">
            <a:avLst/>
          </a:prstGeom>
          <a:noFill/>
          <a:ln>
            <a:noFill/>
          </a:ln>
        </p:spPr>
        <p:txBody>
          <a:bodyPr wrap="square" rtlCol="0">
            <a:spAutoFit/>
          </a:bodyPr>
          <a:lstStyle/>
          <a:p>
            <a:r>
              <a:rPr lang="en-US" sz="3600">
                <a:solidFill>
                  <a:schemeClr val="bg1"/>
                </a:solidFill>
                <a:latin typeface="+mj-lt"/>
                <a:cs typeface="Times New Roman" panose="02020603050405020304" pitchFamily="18" charset="0"/>
              </a:rPr>
              <a:t>Sophisticated Forecast Model Methodology </a:t>
            </a:r>
          </a:p>
        </p:txBody>
      </p:sp>
      <p:sp>
        <p:nvSpPr>
          <p:cNvPr id="2" name="TextBox 1">
            <a:extLst>
              <a:ext uri="{FF2B5EF4-FFF2-40B4-BE49-F238E27FC236}">
                <a16:creationId xmlns:a16="http://schemas.microsoft.com/office/drawing/2014/main" id="{EDB5B608-72A9-43DE-B5B5-A3A4A0521045}"/>
              </a:ext>
            </a:extLst>
          </p:cNvPr>
          <p:cNvSpPr txBox="1"/>
          <p:nvPr userDrawn="1"/>
        </p:nvSpPr>
        <p:spPr>
          <a:xfrm>
            <a:off x="6661597" y="1311719"/>
            <a:ext cx="5191255" cy="4324261"/>
          </a:xfrm>
          <a:prstGeom prst="rect">
            <a:avLst/>
          </a:prstGeom>
          <a:noFill/>
        </p:spPr>
        <p:txBody>
          <a:bodyPr wrap="square" rtlCol="0">
            <a:spAutoFit/>
          </a:bodyPr>
          <a:lstStyle/>
          <a:p>
            <a:pPr marL="0" indent="0">
              <a:buNone/>
            </a:pPr>
            <a:r>
              <a:rPr lang="en-US" sz="1200">
                <a:cs typeface="Times New Roman" panose="02020603050405020304" pitchFamily="18" charset="0"/>
              </a:rPr>
              <a:t>The SFM is… </a:t>
            </a:r>
          </a:p>
          <a:p>
            <a:pPr marL="512762" indent="-285750">
              <a:buSzPct val="100000"/>
              <a:buFont typeface="Courier New" panose="02070309020205020404" pitchFamily="49" charset="0"/>
              <a:buChar char="o"/>
            </a:pPr>
            <a:r>
              <a:rPr lang="en-US" sz="1200">
                <a:cs typeface="Times New Roman" panose="02020603050405020304" pitchFamily="18" charset="0"/>
              </a:rPr>
              <a:t>a social science… not an exact science; it identifies behavior trends to determine the propensity of them to be recreated</a:t>
            </a:r>
          </a:p>
          <a:p>
            <a:pPr marL="511175" indent="-285750">
              <a:buSzPct val="100000"/>
              <a:buFont typeface="Courier New" panose="02070309020205020404" pitchFamily="49" charset="0"/>
              <a:buChar char="o"/>
            </a:pPr>
            <a:r>
              <a:rPr lang="en-US" sz="1200">
                <a:cs typeface="Times New Roman" panose="02020603050405020304" pitchFamily="18" charset="0"/>
              </a:rPr>
              <a:t>valuable in how our team created and analyzes the geography at a planning area level for any commonality which while help produce an accurate forecast</a:t>
            </a:r>
          </a:p>
          <a:p>
            <a:pPr marL="0" indent="0">
              <a:buNone/>
            </a:pPr>
            <a:endParaRPr lang="en-US" sz="1200">
              <a:cs typeface="Times New Roman" panose="02020603050405020304" pitchFamily="18" charset="0"/>
            </a:endParaRPr>
          </a:p>
          <a:p>
            <a:pPr marL="0" indent="0">
              <a:buNone/>
            </a:pPr>
            <a:r>
              <a:rPr lang="en-US" sz="1200">
                <a:cs typeface="Times New Roman" panose="02020603050405020304" pitchFamily="18" charset="0"/>
              </a:rPr>
              <a:t>Some variables examined for each planning area (but not limited to) are… </a:t>
            </a:r>
          </a:p>
          <a:p>
            <a:pPr marL="512762" indent="-285750">
              <a:buSzPct val="100000"/>
              <a:buFont typeface="Courier New" panose="02070309020205020404" pitchFamily="49" charset="0"/>
              <a:buChar char="o"/>
            </a:pPr>
            <a:r>
              <a:rPr lang="en-US" sz="1200">
                <a:cs typeface="Times New Roman" panose="02020603050405020304" pitchFamily="18" charset="0"/>
              </a:rPr>
              <a:t>natural cohort (district data)</a:t>
            </a:r>
          </a:p>
          <a:p>
            <a:pPr marL="512762" indent="-285750">
              <a:buSzPct val="100000"/>
              <a:buFont typeface="Courier New" panose="02070309020205020404" pitchFamily="49" charset="0"/>
              <a:buChar char="o"/>
            </a:pPr>
            <a:r>
              <a:rPr lang="en-US" sz="1200">
                <a:cs typeface="Times New Roman" panose="02020603050405020304" pitchFamily="18" charset="0"/>
              </a:rPr>
              <a:t>planning area subdivision lifecycle (a RSP variable)</a:t>
            </a:r>
          </a:p>
          <a:p>
            <a:pPr marL="512762" indent="-285750">
              <a:buSzPct val="100000"/>
              <a:buFont typeface="Courier New" panose="02070309020205020404" pitchFamily="49" charset="0"/>
              <a:buChar char="o"/>
            </a:pPr>
            <a:r>
              <a:rPr lang="en-US" sz="1200">
                <a:cs typeface="Times New Roman" panose="02020603050405020304" pitchFamily="18" charset="0"/>
              </a:rPr>
              <a:t>the value of homes (county assessor data)</a:t>
            </a:r>
          </a:p>
          <a:p>
            <a:pPr marL="512762" indent="-285750">
              <a:buSzPct val="100000"/>
              <a:buFont typeface="Courier New" panose="02070309020205020404" pitchFamily="49" charset="0"/>
              <a:buChar char="o"/>
            </a:pPr>
            <a:r>
              <a:rPr lang="en-US" sz="1200">
                <a:cs typeface="Times New Roman" panose="02020603050405020304" pitchFamily="18" charset="0"/>
              </a:rPr>
              <a:t>type of residential units like single-family, multi-family, townhome, mobile home, etc. (county assessor data)</a:t>
            </a:r>
          </a:p>
          <a:p>
            <a:pPr marL="512762" indent="-285750">
              <a:buSzPct val="100000"/>
              <a:buFont typeface="Courier New" panose="02070309020205020404" pitchFamily="49" charset="0"/>
              <a:buChar char="o"/>
            </a:pPr>
            <a:r>
              <a:rPr lang="en-US" sz="1200">
                <a:cs typeface="Times New Roman" panose="02020603050405020304" pitchFamily="18" charset="0"/>
              </a:rPr>
              <a:t>year units were built </a:t>
            </a:r>
          </a:p>
          <a:p>
            <a:pPr marL="512762" indent="-285750">
              <a:buSzPct val="100000"/>
              <a:buFont typeface="Courier New" panose="02070309020205020404" pitchFamily="49" charset="0"/>
              <a:buChar char="o"/>
            </a:pPr>
            <a:r>
              <a:rPr lang="en-US" sz="1200">
                <a:cs typeface="Times New Roman" panose="02020603050405020304" pitchFamily="18" charset="0"/>
              </a:rPr>
              <a:t>estimated female population (census data)</a:t>
            </a:r>
          </a:p>
          <a:p>
            <a:pPr marL="512762" indent="-285750">
              <a:buSzPct val="100000"/>
              <a:buFont typeface="Courier New" panose="02070309020205020404" pitchFamily="49" charset="0"/>
              <a:buChar char="o"/>
            </a:pPr>
            <a:r>
              <a:rPr lang="en-US" sz="1200">
                <a:cs typeface="Times New Roman" panose="02020603050405020304" pitchFamily="18" charset="0"/>
              </a:rPr>
              <a:t>estimated 0-4 population (census data)</a:t>
            </a:r>
          </a:p>
          <a:p>
            <a:pPr marL="512762" indent="-285750">
              <a:buSzPct val="100000"/>
              <a:buFont typeface="Courier New" panose="02070309020205020404" pitchFamily="49" charset="0"/>
              <a:buChar char="o"/>
            </a:pPr>
            <a:r>
              <a:rPr lang="en-US" sz="1200">
                <a:cs typeface="Times New Roman" panose="02020603050405020304" pitchFamily="18" charset="0"/>
              </a:rPr>
              <a:t>existing land use (county and city data)</a:t>
            </a:r>
          </a:p>
          <a:p>
            <a:pPr marL="512762" indent="-285750">
              <a:buSzPct val="100000"/>
              <a:buFont typeface="Courier New" panose="02070309020205020404" pitchFamily="49" charset="0"/>
              <a:buChar char="o"/>
            </a:pPr>
            <a:r>
              <a:rPr lang="en-US" sz="1200">
                <a:cs typeface="Times New Roman" panose="02020603050405020304" pitchFamily="18" charset="0"/>
              </a:rPr>
              <a:t>future land use (county and city data)</a:t>
            </a:r>
          </a:p>
          <a:p>
            <a:pPr marL="512762" indent="-285750">
              <a:buSzPct val="100000"/>
              <a:buFont typeface="Courier New" panose="02070309020205020404" pitchFamily="49" charset="0"/>
              <a:buChar char="o"/>
            </a:pPr>
            <a:r>
              <a:rPr lang="en-US" sz="1200">
                <a:cs typeface="Times New Roman" panose="02020603050405020304" pitchFamily="18" charset="0"/>
              </a:rPr>
              <a:t>capital improvement plan (county and city data)</a:t>
            </a:r>
          </a:p>
          <a:p>
            <a:pPr marL="512762" indent="-285750">
              <a:buSzPct val="100000"/>
              <a:buFont typeface="Courier New" panose="02070309020205020404" pitchFamily="49" charset="0"/>
              <a:buChar char="o"/>
            </a:pPr>
            <a:r>
              <a:rPr lang="en-US" sz="1200">
                <a:cs typeface="Times New Roman" panose="02020603050405020304" pitchFamily="18" charset="0"/>
              </a:rPr>
              <a:t>future development (county and city data)</a:t>
            </a:r>
          </a:p>
          <a:p>
            <a:pPr marL="512762" indent="-285750">
              <a:buSzPct val="100000"/>
              <a:buFont typeface="Courier New" panose="02070309020205020404" pitchFamily="49" charset="0"/>
              <a:buChar char="o"/>
            </a:pPr>
            <a:r>
              <a:rPr lang="en-US" sz="1200">
                <a:cs typeface="Times New Roman" panose="02020603050405020304" pitchFamily="18" charset="0"/>
              </a:rPr>
              <a:t>in-migration of students (district data) &amp; out-migration of students (district data)</a:t>
            </a:r>
          </a:p>
          <a:p>
            <a:endParaRPr lang="en-US" sz="1100"/>
          </a:p>
        </p:txBody>
      </p:sp>
    </p:spTree>
    <p:extLst>
      <p:ext uri="{BB962C8B-B14F-4D97-AF65-F5344CB8AC3E}">
        <p14:creationId xmlns:p14="http://schemas.microsoft.com/office/powerpoint/2010/main" val="3334788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art1 Horizontal Map">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22DECF5A-3E32-4CC2-8597-821319E537C5}"/>
              </a:ext>
            </a:extLst>
          </p:cNvPr>
          <p:cNvSpPr>
            <a:spLocks noGrp="1"/>
          </p:cNvSpPr>
          <p:nvPr>
            <p:ph type="ctrTitle"/>
          </p:nvPr>
        </p:nvSpPr>
        <p:spPr>
          <a:xfrm rot="10800000" flipV="1">
            <a:off x="609600" y="228601"/>
            <a:ext cx="9144000" cy="767751"/>
          </a:xfrm>
          <a:prstGeom prst="rect">
            <a:avLst/>
          </a:prstGeom>
        </p:spPr>
        <p:txBody>
          <a:bodyPr anchor="b">
            <a:normAutofit/>
          </a:bodyPr>
          <a:lstStyle>
            <a:lvl1pPr algn="l">
              <a:defRPr sz="3600">
                <a:solidFill>
                  <a:schemeClr val="bg1"/>
                </a:solidFill>
              </a:defRPr>
            </a:lvl1pPr>
          </a:lstStyle>
          <a:p>
            <a:r>
              <a:rPr lang="en-US"/>
              <a:t>Click to edit Master title style</a:t>
            </a:r>
          </a:p>
        </p:txBody>
      </p:sp>
      <p:grpSp>
        <p:nvGrpSpPr>
          <p:cNvPr id="9" name="Group 8">
            <a:extLst>
              <a:ext uri="{FF2B5EF4-FFF2-40B4-BE49-F238E27FC236}">
                <a16:creationId xmlns:a16="http://schemas.microsoft.com/office/drawing/2014/main" id="{147CB12D-AC5F-4D45-BFA4-19EC669FDCCB}"/>
              </a:ext>
            </a:extLst>
          </p:cNvPr>
          <p:cNvGrpSpPr/>
          <p:nvPr userDrawn="1"/>
        </p:nvGrpSpPr>
        <p:grpSpPr>
          <a:xfrm>
            <a:off x="-11612" y="0"/>
            <a:ext cx="12203151" cy="1280762"/>
            <a:chOff x="-11613" y="0"/>
            <a:chExt cx="12203151" cy="1280762"/>
          </a:xfrm>
        </p:grpSpPr>
        <p:sp>
          <p:nvSpPr>
            <p:cNvPr id="10" name="Rectangle 9">
              <a:extLst>
                <a:ext uri="{FF2B5EF4-FFF2-40B4-BE49-F238E27FC236}">
                  <a16:creationId xmlns:a16="http://schemas.microsoft.com/office/drawing/2014/main" id="{A9A489B0-77CB-43EC-B2BB-359AC585E676}"/>
                </a:ext>
              </a:extLst>
            </p:cNvPr>
            <p:cNvSpPr/>
            <p:nvPr/>
          </p:nvSpPr>
          <p:spPr>
            <a:xfrm>
              <a:off x="-9425" y="0"/>
              <a:ext cx="12192000" cy="103094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B91"/>
                </a:solidFill>
              </a:endParaRPr>
            </a:p>
          </p:txBody>
        </p:sp>
        <p:cxnSp>
          <p:nvCxnSpPr>
            <p:cNvPr id="17" name="Straight Connector 16">
              <a:extLst>
                <a:ext uri="{FF2B5EF4-FFF2-40B4-BE49-F238E27FC236}">
                  <a16:creationId xmlns:a16="http://schemas.microsoft.com/office/drawing/2014/main" id="{67F0E489-D1B7-4613-8AAA-1A2AB82FAB6F}"/>
                </a:ext>
              </a:extLst>
            </p:cNvPr>
            <p:cNvCxnSpPr>
              <a:cxnSpLocks/>
            </p:cNvCxnSpPr>
            <p:nvPr/>
          </p:nvCxnSpPr>
          <p:spPr>
            <a:xfrm>
              <a:off x="-10510" y="1047082"/>
              <a:ext cx="1220204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DFCD109-A365-44F4-A143-8700AB52B2E9}"/>
                </a:ext>
              </a:extLst>
            </p:cNvPr>
            <p:cNvCxnSpPr>
              <a:cxnSpLocks/>
            </p:cNvCxnSpPr>
            <p:nvPr/>
          </p:nvCxnSpPr>
          <p:spPr>
            <a:xfrm>
              <a:off x="-11613" y="1152201"/>
              <a:ext cx="886889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CB96EDB-6CD8-42C0-BAC9-7C9E9C83417F}"/>
                </a:ext>
              </a:extLst>
            </p:cNvPr>
            <p:cNvCxnSpPr>
              <a:cxnSpLocks/>
            </p:cNvCxnSpPr>
            <p:nvPr/>
          </p:nvCxnSpPr>
          <p:spPr>
            <a:xfrm>
              <a:off x="-8830" y="1280762"/>
              <a:ext cx="667042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Subtitle 2">
            <a:extLst>
              <a:ext uri="{FF2B5EF4-FFF2-40B4-BE49-F238E27FC236}">
                <a16:creationId xmlns:a16="http://schemas.microsoft.com/office/drawing/2014/main" id="{71D6EDDB-F14D-AF2D-C3F4-FAEE401F3F52}"/>
              </a:ext>
            </a:extLst>
          </p:cNvPr>
          <p:cNvSpPr>
            <a:spLocks noGrp="1"/>
          </p:cNvSpPr>
          <p:nvPr>
            <p:ph type="subTitle" idx="1"/>
          </p:nvPr>
        </p:nvSpPr>
        <p:spPr>
          <a:xfrm>
            <a:off x="609601" y="1424473"/>
            <a:ext cx="10943491" cy="4832366"/>
          </a:xfrm>
        </p:spPr>
        <p:txBody>
          <a:bodyPr>
            <a:noAutofit/>
          </a:bodyPr>
          <a:lstStyle>
            <a:lvl1pPr marL="168275" indent="-168275" algn="l">
              <a:buClr>
                <a:schemeClr val="tx1"/>
              </a:buClr>
              <a:buFont typeface="Arial" panose="020B0604020202020204" pitchFamily="34" charset="0"/>
              <a:buChar char="•"/>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p:txBody>
      </p:sp>
    </p:spTree>
    <p:extLst>
      <p:ext uri="{BB962C8B-B14F-4D97-AF65-F5344CB8AC3E}">
        <p14:creationId xmlns:p14="http://schemas.microsoft.com/office/powerpoint/2010/main" val="1601199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D29AC-60BE-4AB3-BDE9-4B5766F1FA80}"/>
              </a:ext>
            </a:extLst>
          </p:cNvPr>
          <p:cNvSpPr>
            <a:spLocks noGrp="1"/>
          </p:cNvSpPr>
          <p:nvPr>
            <p:ph type="ctrTitle"/>
          </p:nvPr>
        </p:nvSpPr>
        <p:spPr>
          <a:xfrm>
            <a:off x="0" y="2001838"/>
            <a:ext cx="12192000" cy="1508125"/>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B125C91-9D91-454F-9C27-B20DFB0B713C}"/>
              </a:ext>
            </a:extLst>
          </p:cNvPr>
          <p:cNvSpPr>
            <a:spLocks noGrp="1"/>
          </p:cNvSpPr>
          <p:nvPr>
            <p:ph type="subTitle" idx="1"/>
          </p:nvPr>
        </p:nvSpPr>
        <p:spPr>
          <a:xfrm>
            <a:off x="0" y="3602038"/>
            <a:ext cx="12192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grpSp>
        <p:nvGrpSpPr>
          <p:cNvPr id="8" name="Group 7">
            <a:extLst>
              <a:ext uri="{FF2B5EF4-FFF2-40B4-BE49-F238E27FC236}">
                <a16:creationId xmlns:a16="http://schemas.microsoft.com/office/drawing/2014/main" id="{3CA7651A-3619-4A90-A33B-B895C34B6B4F}"/>
              </a:ext>
            </a:extLst>
          </p:cNvPr>
          <p:cNvGrpSpPr/>
          <p:nvPr userDrawn="1"/>
        </p:nvGrpSpPr>
        <p:grpSpPr>
          <a:xfrm rot="16200000">
            <a:off x="5725702" y="391697"/>
            <a:ext cx="740596" cy="12192007"/>
            <a:chOff x="3" y="0"/>
            <a:chExt cx="462877" cy="6858003"/>
          </a:xfrm>
        </p:grpSpPr>
        <p:sp>
          <p:nvSpPr>
            <p:cNvPr id="11" name="Rectangle 10">
              <a:extLst>
                <a:ext uri="{FF2B5EF4-FFF2-40B4-BE49-F238E27FC236}">
                  <a16:creationId xmlns:a16="http://schemas.microsoft.com/office/drawing/2014/main" id="{97686ADD-BAC6-489A-9D3F-8EB1F74E5266}"/>
                </a:ext>
              </a:extLst>
            </p:cNvPr>
            <p:cNvSpPr/>
            <p:nvPr/>
          </p:nvSpPr>
          <p:spPr>
            <a:xfrm>
              <a:off x="3" y="0"/>
              <a:ext cx="246328"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6F11286-7B9C-4CA2-9131-7757E348BA65}"/>
                </a:ext>
              </a:extLst>
            </p:cNvPr>
            <p:cNvSpPr/>
            <p:nvPr/>
          </p:nvSpPr>
          <p:spPr>
            <a:xfrm>
              <a:off x="251914" y="1"/>
              <a:ext cx="132640" cy="6858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B7D8D9D9-13BD-4448-A7C6-8B5A8619F945}"/>
                </a:ext>
              </a:extLst>
            </p:cNvPr>
            <p:cNvSpPr/>
            <p:nvPr/>
          </p:nvSpPr>
          <p:spPr>
            <a:xfrm>
              <a:off x="390137" y="3"/>
              <a:ext cx="72743"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13" name="Picture 12" descr="A picture containing text, clipart&#10;&#10;Description automatically generated">
            <a:extLst>
              <a:ext uri="{FF2B5EF4-FFF2-40B4-BE49-F238E27FC236}">
                <a16:creationId xmlns:a16="http://schemas.microsoft.com/office/drawing/2014/main" id="{83EBD3DE-5100-45A5-9DD9-4DAB5AA0B2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19987" y="124780"/>
            <a:ext cx="1830773" cy="499431"/>
          </a:xfrm>
          <a:prstGeom prst="rect">
            <a:avLst/>
          </a:prstGeom>
        </p:spPr>
      </p:pic>
    </p:spTree>
    <p:extLst>
      <p:ext uri="{BB962C8B-B14F-4D97-AF65-F5344CB8AC3E}">
        <p14:creationId xmlns:p14="http://schemas.microsoft.com/office/powerpoint/2010/main" val="42408671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In vs Out Migration graph">
    <p:spTree>
      <p:nvGrpSpPr>
        <p:cNvPr id="1" name=""/>
        <p:cNvGrpSpPr/>
        <p:nvPr/>
      </p:nvGrpSpPr>
      <p:grpSpPr>
        <a:xfrm>
          <a:off x="0" y="0"/>
          <a:ext cx="0" cy="0"/>
          <a:chOff x="0" y="0"/>
          <a:chExt cx="0" cy="0"/>
        </a:xfrm>
      </p:grpSpPr>
      <p:graphicFrame>
        <p:nvGraphicFramePr>
          <p:cNvPr id="34" name="Chart 33">
            <a:extLst>
              <a:ext uri="{FF2B5EF4-FFF2-40B4-BE49-F238E27FC236}">
                <a16:creationId xmlns:a16="http://schemas.microsoft.com/office/drawing/2014/main" id="{3647D07A-9E51-4EA1-9EF2-F2AE193787E0}"/>
              </a:ext>
            </a:extLst>
          </p:cNvPr>
          <p:cNvGraphicFramePr/>
          <p:nvPr>
            <p:extLst>
              <p:ext uri="{D42A27DB-BD31-4B8C-83A1-F6EECF244321}">
                <p14:modId xmlns:p14="http://schemas.microsoft.com/office/powerpoint/2010/main" val="3532835989"/>
              </p:ext>
            </p:extLst>
          </p:nvPr>
        </p:nvGraphicFramePr>
        <p:xfrm>
          <a:off x="4522636" y="-378379"/>
          <a:ext cx="6461760" cy="483279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DBACC91E-5FEE-4BF8-90C6-2CDAC3CECCDA}"/>
              </a:ext>
            </a:extLst>
          </p:cNvPr>
          <p:cNvGraphicFramePr/>
          <p:nvPr userDrawn="1">
            <p:extLst>
              <p:ext uri="{D42A27DB-BD31-4B8C-83A1-F6EECF244321}">
                <p14:modId xmlns:p14="http://schemas.microsoft.com/office/powerpoint/2010/main" val="3295741904"/>
              </p:ext>
            </p:extLst>
          </p:nvPr>
        </p:nvGraphicFramePr>
        <p:xfrm>
          <a:off x="1021003" y="-378379"/>
          <a:ext cx="5160733" cy="4832795"/>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2A1E933D-FCBA-45DF-8374-0B88A80CE426}"/>
              </a:ext>
            </a:extLst>
          </p:cNvPr>
          <p:cNvSpPr txBox="1"/>
          <p:nvPr/>
        </p:nvSpPr>
        <p:spPr>
          <a:xfrm>
            <a:off x="5476906" y="3199162"/>
            <a:ext cx="1209164" cy="230832"/>
          </a:xfrm>
          <a:prstGeom prst="rect">
            <a:avLst/>
          </a:prstGeom>
          <a:noFill/>
        </p:spPr>
        <p:txBody>
          <a:bodyPr wrap="square" rtlCol="0">
            <a:spAutoFit/>
          </a:bodyPr>
          <a:lstStyle/>
          <a:p>
            <a:pPr algn="ctr"/>
            <a:r>
              <a:rPr lang="en-US" sz="900" b="1">
                <a:solidFill>
                  <a:schemeClr val="tx1"/>
                </a:solidFill>
                <a:latin typeface="+mj-lt"/>
                <a:cs typeface="Times New Roman" panose="02020603050405020304" pitchFamily="18" charset="0"/>
              </a:rPr>
              <a:t>2020/21</a:t>
            </a:r>
          </a:p>
        </p:txBody>
      </p:sp>
      <p:sp>
        <p:nvSpPr>
          <p:cNvPr id="18" name="TextBox 17">
            <a:extLst>
              <a:ext uri="{FF2B5EF4-FFF2-40B4-BE49-F238E27FC236}">
                <a16:creationId xmlns:a16="http://schemas.microsoft.com/office/drawing/2014/main" id="{16A2DE4C-D821-40B0-A8B9-5C81FB714B24}"/>
              </a:ext>
            </a:extLst>
          </p:cNvPr>
          <p:cNvSpPr txBox="1"/>
          <p:nvPr userDrawn="1"/>
        </p:nvSpPr>
        <p:spPr>
          <a:xfrm>
            <a:off x="5352196" y="2828457"/>
            <a:ext cx="1463040" cy="230832"/>
          </a:xfrm>
          <a:prstGeom prst="rect">
            <a:avLst/>
          </a:prstGeom>
          <a:noFill/>
        </p:spPr>
        <p:txBody>
          <a:bodyPr wrap="square" rtlCol="0">
            <a:spAutoFit/>
          </a:bodyPr>
          <a:lstStyle/>
          <a:p>
            <a:pPr algn="ctr"/>
            <a:r>
              <a:rPr lang="en-US" sz="900" b="1">
                <a:solidFill>
                  <a:schemeClr val="tx1"/>
                </a:solidFill>
                <a:latin typeface="+mj-lt"/>
                <a:cs typeface="Times New Roman" panose="02020603050405020304" pitchFamily="18" charset="0"/>
              </a:rPr>
              <a:t>2019/20</a:t>
            </a:r>
          </a:p>
        </p:txBody>
      </p:sp>
      <p:sp>
        <p:nvSpPr>
          <p:cNvPr id="23" name="TextBox 22">
            <a:extLst>
              <a:ext uri="{FF2B5EF4-FFF2-40B4-BE49-F238E27FC236}">
                <a16:creationId xmlns:a16="http://schemas.microsoft.com/office/drawing/2014/main" id="{54C7744F-F3D6-4570-A63A-3B7FF76DB8A9}"/>
              </a:ext>
            </a:extLst>
          </p:cNvPr>
          <p:cNvSpPr txBox="1"/>
          <p:nvPr userDrawn="1"/>
        </p:nvSpPr>
        <p:spPr>
          <a:xfrm>
            <a:off x="5352196" y="3559584"/>
            <a:ext cx="1463040" cy="230832"/>
          </a:xfrm>
          <a:prstGeom prst="rect">
            <a:avLst/>
          </a:prstGeom>
          <a:noFill/>
        </p:spPr>
        <p:txBody>
          <a:bodyPr wrap="square" rtlCol="0">
            <a:spAutoFit/>
          </a:bodyPr>
          <a:lstStyle/>
          <a:p>
            <a:pPr algn="ctr"/>
            <a:r>
              <a:rPr lang="en-US" sz="900" b="1">
                <a:solidFill>
                  <a:schemeClr val="tx1"/>
                </a:solidFill>
                <a:latin typeface="+mj-lt"/>
                <a:cs typeface="Times New Roman" panose="02020603050405020304" pitchFamily="18" charset="0"/>
              </a:rPr>
              <a:t>2021/22</a:t>
            </a:r>
          </a:p>
        </p:txBody>
      </p:sp>
      <p:sp>
        <p:nvSpPr>
          <p:cNvPr id="25" name="TextBox 24">
            <a:extLst>
              <a:ext uri="{FF2B5EF4-FFF2-40B4-BE49-F238E27FC236}">
                <a16:creationId xmlns:a16="http://schemas.microsoft.com/office/drawing/2014/main" id="{88341680-EE55-4CE4-A8E7-5F6D761BE27B}"/>
              </a:ext>
            </a:extLst>
          </p:cNvPr>
          <p:cNvSpPr txBox="1"/>
          <p:nvPr userDrawn="1"/>
        </p:nvSpPr>
        <p:spPr>
          <a:xfrm>
            <a:off x="5352196" y="2480025"/>
            <a:ext cx="1463040" cy="230832"/>
          </a:xfrm>
          <a:prstGeom prst="rect">
            <a:avLst/>
          </a:prstGeom>
          <a:noFill/>
        </p:spPr>
        <p:txBody>
          <a:bodyPr wrap="square" rtlCol="0">
            <a:spAutoFit/>
          </a:bodyPr>
          <a:lstStyle/>
          <a:p>
            <a:pPr algn="ctr"/>
            <a:r>
              <a:rPr lang="en-US" sz="900" b="1">
                <a:solidFill>
                  <a:schemeClr val="tx1"/>
                </a:solidFill>
                <a:latin typeface="+mj-lt"/>
                <a:cs typeface="Times New Roman" panose="02020603050405020304" pitchFamily="18" charset="0"/>
              </a:rPr>
              <a:t>2021/22</a:t>
            </a:r>
          </a:p>
        </p:txBody>
      </p:sp>
      <p:sp>
        <p:nvSpPr>
          <p:cNvPr id="26" name="TextBox 25">
            <a:extLst>
              <a:ext uri="{FF2B5EF4-FFF2-40B4-BE49-F238E27FC236}">
                <a16:creationId xmlns:a16="http://schemas.microsoft.com/office/drawing/2014/main" id="{F58CEB2B-D9EE-44C5-99CA-E6BCBFFCEF60}"/>
              </a:ext>
            </a:extLst>
          </p:cNvPr>
          <p:cNvSpPr txBox="1"/>
          <p:nvPr userDrawn="1"/>
        </p:nvSpPr>
        <p:spPr>
          <a:xfrm>
            <a:off x="5352196" y="2074411"/>
            <a:ext cx="1463040" cy="230832"/>
          </a:xfrm>
          <a:prstGeom prst="rect">
            <a:avLst/>
          </a:prstGeom>
          <a:noFill/>
        </p:spPr>
        <p:txBody>
          <a:bodyPr wrap="square" rtlCol="0">
            <a:spAutoFit/>
          </a:bodyPr>
          <a:lstStyle/>
          <a:p>
            <a:pPr algn="ctr"/>
            <a:r>
              <a:rPr lang="en-US" sz="900" b="1">
                <a:solidFill>
                  <a:schemeClr val="tx1"/>
                </a:solidFill>
                <a:latin typeface="+mj-lt"/>
                <a:cs typeface="Times New Roman" panose="02020603050405020304" pitchFamily="18" charset="0"/>
              </a:rPr>
              <a:t>2020/21</a:t>
            </a:r>
          </a:p>
        </p:txBody>
      </p:sp>
      <p:sp>
        <p:nvSpPr>
          <p:cNvPr id="27" name="TextBox 26">
            <a:extLst>
              <a:ext uri="{FF2B5EF4-FFF2-40B4-BE49-F238E27FC236}">
                <a16:creationId xmlns:a16="http://schemas.microsoft.com/office/drawing/2014/main" id="{BEFC7AF6-4C5D-4664-B2D1-98E1D169175F}"/>
              </a:ext>
            </a:extLst>
          </p:cNvPr>
          <p:cNvSpPr txBox="1"/>
          <p:nvPr userDrawn="1"/>
        </p:nvSpPr>
        <p:spPr>
          <a:xfrm>
            <a:off x="5327725" y="1742179"/>
            <a:ext cx="1463040" cy="230832"/>
          </a:xfrm>
          <a:prstGeom prst="rect">
            <a:avLst/>
          </a:prstGeom>
          <a:noFill/>
        </p:spPr>
        <p:txBody>
          <a:bodyPr wrap="square" rtlCol="0">
            <a:spAutoFit/>
          </a:bodyPr>
          <a:lstStyle/>
          <a:p>
            <a:pPr algn="ctr"/>
            <a:r>
              <a:rPr lang="en-US" sz="900" b="1">
                <a:solidFill>
                  <a:schemeClr val="tx1"/>
                </a:solidFill>
                <a:latin typeface="+mj-lt"/>
                <a:cs typeface="Times New Roman" panose="02020603050405020304" pitchFamily="18" charset="0"/>
              </a:rPr>
              <a:t>2019/20</a:t>
            </a:r>
          </a:p>
        </p:txBody>
      </p:sp>
      <p:sp>
        <p:nvSpPr>
          <p:cNvPr id="28" name="TextBox 27">
            <a:extLst>
              <a:ext uri="{FF2B5EF4-FFF2-40B4-BE49-F238E27FC236}">
                <a16:creationId xmlns:a16="http://schemas.microsoft.com/office/drawing/2014/main" id="{19E7F760-6630-40CB-8DD9-F26374664A3A}"/>
              </a:ext>
            </a:extLst>
          </p:cNvPr>
          <p:cNvSpPr txBox="1"/>
          <p:nvPr userDrawn="1"/>
        </p:nvSpPr>
        <p:spPr>
          <a:xfrm>
            <a:off x="5352196" y="629783"/>
            <a:ext cx="1463040" cy="230832"/>
          </a:xfrm>
          <a:prstGeom prst="rect">
            <a:avLst/>
          </a:prstGeom>
          <a:noFill/>
        </p:spPr>
        <p:txBody>
          <a:bodyPr wrap="square" rtlCol="0">
            <a:spAutoFit/>
          </a:bodyPr>
          <a:lstStyle/>
          <a:p>
            <a:pPr algn="ctr"/>
            <a:r>
              <a:rPr lang="en-US" sz="900" b="1">
                <a:solidFill>
                  <a:schemeClr val="tx1"/>
                </a:solidFill>
                <a:latin typeface="+mj-lt"/>
                <a:cs typeface="Times New Roman" panose="02020603050405020304" pitchFamily="18" charset="0"/>
              </a:rPr>
              <a:t>2019/20</a:t>
            </a:r>
          </a:p>
        </p:txBody>
      </p:sp>
      <p:sp>
        <p:nvSpPr>
          <p:cNvPr id="29" name="TextBox 28">
            <a:extLst>
              <a:ext uri="{FF2B5EF4-FFF2-40B4-BE49-F238E27FC236}">
                <a16:creationId xmlns:a16="http://schemas.microsoft.com/office/drawing/2014/main" id="{F4A607B8-1EC7-4A33-ACC1-5A880B180F0D}"/>
              </a:ext>
            </a:extLst>
          </p:cNvPr>
          <p:cNvSpPr txBox="1"/>
          <p:nvPr userDrawn="1"/>
        </p:nvSpPr>
        <p:spPr>
          <a:xfrm>
            <a:off x="5352196" y="990133"/>
            <a:ext cx="1463040" cy="230832"/>
          </a:xfrm>
          <a:prstGeom prst="rect">
            <a:avLst/>
          </a:prstGeom>
          <a:noFill/>
        </p:spPr>
        <p:txBody>
          <a:bodyPr wrap="square" rtlCol="0">
            <a:spAutoFit/>
          </a:bodyPr>
          <a:lstStyle/>
          <a:p>
            <a:pPr algn="ctr"/>
            <a:r>
              <a:rPr lang="en-US" sz="900" b="1">
                <a:solidFill>
                  <a:schemeClr val="tx1"/>
                </a:solidFill>
                <a:latin typeface="+mj-lt"/>
                <a:cs typeface="Times New Roman" panose="02020603050405020304" pitchFamily="18" charset="0"/>
              </a:rPr>
              <a:t>2020/21</a:t>
            </a:r>
          </a:p>
        </p:txBody>
      </p:sp>
      <p:sp>
        <p:nvSpPr>
          <p:cNvPr id="30" name="TextBox 29">
            <a:extLst>
              <a:ext uri="{FF2B5EF4-FFF2-40B4-BE49-F238E27FC236}">
                <a16:creationId xmlns:a16="http://schemas.microsoft.com/office/drawing/2014/main" id="{35E29865-4B60-40A2-BA9D-083301B2BE2A}"/>
              </a:ext>
            </a:extLst>
          </p:cNvPr>
          <p:cNvSpPr txBox="1"/>
          <p:nvPr userDrawn="1"/>
        </p:nvSpPr>
        <p:spPr>
          <a:xfrm>
            <a:off x="5352196" y="1357555"/>
            <a:ext cx="1463040" cy="230832"/>
          </a:xfrm>
          <a:prstGeom prst="rect">
            <a:avLst/>
          </a:prstGeom>
          <a:noFill/>
        </p:spPr>
        <p:txBody>
          <a:bodyPr wrap="square" rtlCol="0">
            <a:spAutoFit/>
          </a:bodyPr>
          <a:lstStyle/>
          <a:p>
            <a:pPr algn="ctr"/>
            <a:r>
              <a:rPr lang="en-US" sz="900" b="1">
                <a:solidFill>
                  <a:schemeClr val="tx1"/>
                </a:solidFill>
                <a:latin typeface="+mj-lt"/>
                <a:cs typeface="Times New Roman" panose="02020603050405020304" pitchFamily="18" charset="0"/>
              </a:rPr>
              <a:t>2021/22</a:t>
            </a:r>
          </a:p>
        </p:txBody>
      </p:sp>
      <p:sp>
        <p:nvSpPr>
          <p:cNvPr id="21" name="TextBox 20">
            <a:extLst>
              <a:ext uri="{FF2B5EF4-FFF2-40B4-BE49-F238E27FC236}">
                <a16:creationId xmlns:a16="http://schemas.microsoft.com/office/drawing/2014/main" id="{9F1BAA8C-A0BD-421E-9A64-0C896AD35F51}"/>
              </a:ext>
            </a:extLst>
          </p:cNvPr>
          <p:cNvSpPr txBox="1"/>
          <p:nvPr userDrawn="1"/>
        </p:nvSpPr>
        <p:spPr>
          <a:xfrm>
            <a:off x="-19647" y="5605086"/>
            <a:ext cx="3575697" cy="600164"/>
          </a:xfrm>
          <a:prstGeom prst="rect">
            <a:avLst/>
          </a:prstGeom>
          <a:noFill/>
        </p:spPr>
        <p:txBody>
          <a:bodyPr wrap="square" numCol="1" spcCol="182880" rtlCol="0">
            <a:spAutoFit/>
          </a:bodyPr>
          <a:lstStyle/>
          <a:p>
            <a:r>
              <a:rPr lang="en-US" sz="1100" b="1">
                <a:solidFill>
                  <a:schemeClr val="accent3">
                    <a:lumMod val="60000"/>
                    <a:lumOff val="40000"/>
                  </a:schemeClr>
                </a:solidFill>
              </a:rPr>
              <a:t>In-Migration: </a:t>
            </a:r>
            <a:r>
              <a:rPr lang="en-US" sz="1100"/>
              <a:t>Shows number of students in grade 1</a:t>
            </a:r>
            <a:r>
              <a:rPr lang="en-US" sz="1100" baseline="30000"/>
              <a:t>st</a:t>
            </a:r>
            <a:r>
              <a:rPr lang="en-US" sz="1100"/>
              <a:t> to 12</a:t>
            </a:r>
            <a:r>
              <a:rPr lang="en-US" sz="1100" baseline="30000"/>
              <a:t>th </a:t>
            </a:r>
            <a:r>
              <a:rPr lang="en-US" sz="1100"/>
              <a:t>that are attending the District in 2021/22, but were not attending the District in 2020/21. </a:t>
            </a:r>
          </a:p>
        </p:txBody>
      </p:sp>
      <p:sp>
        <p:nvSpPr>
          <p:cNvPr id="3" name="Rectangle: Rounded Corners 2">
            <a:extLst>
              <a:ext uri="{FF2B5EF4-FFF2-40B4-BE49-F238E27FC236}">
                <a16:creationId xmlns:a16="http://schemas.microsoft.com/office/drawing/2014/main" id="{35884132-6123-4502-ADD8-75343A239AD6}"/>
              </a:ext>
            </a:extLst>
          </p:cNvPr>
          <p:cNvSpPr/>
          <p:nvPr userDrawn="1"/>
        </p:nvSpPr>
        <p:spPr>
          <a:xfrm>
            <a:off x="1674860" y="648028"/>
            <a:ext cx="9087043" cy="897926"/>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8" name="Rectangle: Rounded Corners 37">
            <a:extLst>
              <a:ext uri="{FF2B5EF4-FFF2-40B4-BE49-F238E27FC236}">
                <a16:creationId xmlns:a16="http://schemas.microsoft.com/office/drawing/2014/main" id="{74A582BA-3C11-47F3-B1C3-9C7B92805026}"/>
              </a:ext>
            </a:extLst>
          </p:cNvPr>
          <p:cNvSpPr/>
          <p:nvPr userDrawn="1"/>
        </p:nvSpPr>
        <p:spPr>
          <a:xfrm>
            <a:off x="1674861" y="1723540"/>
            <a:ext cx="9087041" cy="968934"/>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1">
                  <a:lumMod val="75000"/>
                </a:schemeClr>
              </a:solidFill>
            </a:endParaRPr>
          </a:p>
        </p:txBody>
      </p:sp>
      <p:sp>
        <p:nvSpPr>
          <p:cNvPr id="39" name="Rectangle: Rounded Corners 38">
            <a:extLst>
              <a:ext uri="{FF2B5EF4-FFF2-40B4-BE49-F238E27FC236}">
                <a16:creationId xmlns:a16="http://schemas.microsoft.com/office/drawing/2014/main" id="{C6FA9EDD-54AF-41DB-BEF5-4CFB48FB0A63}"/>
              </a:ext>
            </a:extLst>
          </p:cNvPr>
          <p:cNvSpPr/>
          <p:nvPr userDrawn="1"/>
        </p:nvSpPr>
        <p:spPr>
          <a:xfrm>
            <a:off x="1674860" y="2827309"/>
            <a:ext cx="9087043" cy="946251"/>
          </a:xfrm>
          <a:prstGeom prst="round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1">
                  <a:lumMod val="75000"/>
                </a:schemeClr>
              </a:solidFill>
            </a:endParaRPr>
          </a:p>
        </p:txBody>
      </p:sp>
      <p:sp>
        <p:nvSpPr>
          <p:cNvPr id="40" name="TextBox 39">
            <a:extLst>
              <a:ext uri="{FF2B5EF4-FFF2-40B4-BE49-F238E27FC236}">
                <a16:creationId xmlns:a16="http://schemas.microsoft.com/office/drawing/2014/main" id="{F53ECFBB-9D82-4E63-8AFC-960D60279D33}"/>
              </a:ext>
            </a:extLst>
          </p:cNvPr>
          <p:cNvSpPr txBox="1"/>
          <p:nvPr userDrawn="1"/>
        </p:nvSpPr>
        <p:spPr>
          <a:xfrm>
            <a:off x="1" y="4644758"/>
            <a:ext cx="3575697" cy="815608"/>
          </a:xfrm>
          <a:prstGeom prst="rect">
            <a:avLst/>
          </a:prstGeom>
          <a:noFill/>
        </p:spPr>
        <p:txBody>
          <a:bodyPr wrap="square">
            <a:spAutoFit/>
          </a:bodyPr>
          <a:lstStyle/>
          <a:p>
            <a:r>
              <a:rPr lang="en-US" sz="1400" b="1">
                <a:solidFill>
                  <a:schemeClr val="tx1"/>
                </a:solidFill>
              </a:rPr>
              <a:t>Definition</a:t>
            </a:r>
          </a:p>
          <a:p>
            <a:r>
              <a:rPr lang="en-US" sz="1100" b="1">
                <a:solidFill>
                  <a:schemeClr val="tx2"/>
                </a:solidFill>
              </a:rPr>
              <a:t>Out-Migration</a:t>
            </a:r>
            <a:r>
              <a:rPr lang="en-US" sz="1100">
                <a:solidFill>
                  <a:schemeClr val="tx2"/>
                </a:solidFill>
              </a:rPr>
              <a:t>: </a:t>
            </a:r>
            <a:r>
              <a:rPr lang="en-US" sz="1100"/>
              <a:t>Shows number of students in grade K to 11</a:t>
            </a:r>
            <a:r>
              <a:rPr lang="en-US" sz="1100" baseline="30000"/>
              <a:t>th</a:t>
            </a:r>
            <a:r>
              <a:rPr lang="en-US" sz="1100"/>
              <a:t> that were attending the District in 2020/21, but are not attending the District in 2021/22.</a:t>
            </a:r>
          </a:p>
        </p:txBody>
      </p:sp>
      <p:sp>
        <p:nvSpPr>
          <p:cNvPr id="5" name="TextBox 4">
            <a:extLst>
              <a:ext uri="{FF2B5EF4-FFF2-40B4-BE49-F238E27FC236}">
                <a16:creationId xmlns:a16="http://schemas.microsoft.com/office/drawing/2014/main" id="{E5B6DA7A-78BB-4521-A576-BE19ADD8AB56}"/>
              </a:ext>
            </a:extLst>
          </p:cNvPr>
          <p:cNvSpPr txBox="1"/>
          <p:nvPr userDrawn="1"/>
        </p:nvSpPr>
        <p:spPr>
          <a:xfrm rot="5400000">
            <a:off x="10205590" y="951661"/>
            <a:ext cx="1354412" cy="307777"/>
          </a:xfrm>
          <a:prstGeom prst="rect">
            <a:avLst/>
          </a:prstGeom>
          <a:noFill/>
        </p:spPr>
        <p:txBody>
          <a:bodyPr wrap="square" rtlCol="0">
            <a:spAutoFit/>
          </a:bodyPr>
          <a:lstStyle/>
          <a:p>
            <a:pPr algn="ctr"/>
            <a:r>
              <a:rPr lang="en-US" sz="1400" b="1">
                <a:solidFill>
                  <a:srgbClr val="C00000"/>
                </a:solidFill>
              </a:rPr>
              <a:t>Elementary</a:t>
            </a:r>
          </a:p>
        </p:txBody>
      </p:sp>
      <p:sp>
        <p:nvSpPr>
          <p:cNvPr id="41" name="TextBox 40">
            <a:extLst>
              <a:ext uri="{FF2B5EF4-FFF2-40B4-BE49-F238E27FC236}">
                <a16:creationId xmlns:a16="http://schemas.microsoft.com/office/drawing/2014/main" id="{A3F5B826-4646-4ABC-A3EA-71A23A98AF01}"/>
              </a:ext>
            </a:extLst>
          </p:cNvPr>
          <p:cNvSpPr txBox="1"/>
          <p:nvPr userDrawn="1"/>
        </p:nvSpPr>
        <p:spPr>
          <a:xfrm rot="5400000">
            <a:off x="10205590" y="2075539"/>
            <a:ext cx="1354412" cy="307777"/>
          </a:xfrm>
          <a:prstGeom prst="rect">
            <a:avLst/>
          </a:prstGeom>
          <a:noFill/>
        </p:spPr>
        <p:txBody>
          <a:bodyPr wrap="square" rtlCol="0">
            <a:spAutoFit/>
          </a:bodyPr>
          <a:lstStyle/>
          <a:p>
            <a:pPr algn="ctr"/>
            <a:r>
              <a:rPr lang="en-US" sz="1400" b="1">
                <a:solidFill>
                  <a:srgbClr val="0070C0"/>
                </a:solidFill>
              </a:rPr>
              <a:t>Middle</a:t>
            </a:r>
            <a:r>
              <a:rPr lang="en-US" sz="1400" b="1">
                <a:solidFill>
                  <a:schemeClr val="accent1">
                    <a:lumMod val="75000"/>
                  </a:schemeClr>
                </a:solidFill>
              </a:rPr>
              <a:t> </a:t>
            </a:r>
          </a:p>
        </p:txBody>
      </p:sp>
      <p:sp>
        <p:nvSpPr>
          <p:cNvPr id="42" name="TextBox 41">
            <a:extLst>
              <a:ext uri="{FF2B5EF4-FFF2-40B4-BE49-F238E27FC236}">
                <a16:creationId xmlns:a16="http://schemas.microsoft.com/office/drawing/2014/main" id="{6F3392E1-862E-4CD6-85BC-DA18D4B63E1F}"/>
              </a:ext>
            </a:extLst>
          </p:cNvPr>
          <p:cNvSpPr txBox="1"/>
          <p:nvPr userDrawn="1"/>
        </p:nvSpPr>
        <p:spPr>
          <a:xfrm rot="5400000">
            <a:off x="10205590" y="3190666"/>
            <a:ext cx="1354412" cy="307777"/>
          </a:xfrm>
          <a:prstGeom prst="rect">
            <a:avLst/>
          </a:prstGeom>
          <a:noFill/>
        </p:spPr>
        <p:txBody>
          <a:bodyPr wrap="square" rtlCol="0">
            <a:spAutoFit/>
          </a:bodyPr>
          <a:lstStyle/>
          <a:p>
            <a:pPr algn="ctr"/>
            <a:r>
              <a:rPr lang="en-US" sz="1400" b="1">
                <a:solidFill>
                  <a:schemeClr val="accent5"/>
                </a:solidFill>
              </a:rPr>
              <a:t>High</a:t>
            </a:r>
          </a:p>
        </p:txBody>
      </p:sp>
    </p:spTree>
    <p:extLst>
      <p:ext uri="{BB962C8B-B14F-4D97-AF65-F5344CB8AC3E}">
        <p14:creationId xmlns:p14="http://schemas.microsoft.com/office/powerpoint/2010/main" val="15717462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orizontal_P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4CA119-4C9B-4AA4-B96D-93BF46D6CF47}"/>
              </a:ext>
            </a:extLst>
          </p:cNvPr>
          <p:cNvSpPr/>
          <p:nvPr/>
        </p:nvSpPr>
        <p:spPr>
          <a:xfrm>
            <a:off x="4296" y="2"/>
            <a:ext cx="12175389" cy="54864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rgbClr val="004B91"/>
                </a:solidFill>
              </a:rPr>
              <a:t>            </a:t>
            </a:r>
          </a:p>
        </p:txBody>
      </p:sp>
      <p:sp>
        <p:nvSpPr>
          <p:cNvPr id="19" name="Title 1">
            <a:extLst>
              <a:ext uri="{FF2B5EF4-FFF2-40B4-BE49-F238E27FC236}">
                <a16:creationId xmlns:a16="http://schemas.microsoft.com/office/drawing/2014/main" id="{5F78E309-FA96-4A87-A721-ABF81BC8703F}"/>
              </a:ext>
            </a:extLst>
          </p:cNvPr>
          <p:cNvSpPr>
            <a:spLocks noGrp="1"/>
          </p:cNvSpPr>
          <p:nvPr>
            <p:ph type="ctrTitle"/>
          </p:nvPr>
        </p:nvSpPr>
        <p:spPr>
          <a:xfrm rot="10800000" flipV="1">
            <a:off x="609600" y="0"/>
            <a:ext cx="12175389" cy="548640"/>
          </a:xfrm>
          <a:prstGeom prst="rect">
            <a:avLst/>
          </a:prstGeom>
          <a:ln>
            <a:noFill/>
          </a:ln>
        </p:spPr>
        <p:txBody>
          <a:bodyPr anchor="b">
            <a:normAutofit/>
          </a:bodyPr>
          <a:lstStyle>
            <a:lvl1pPr algn="l">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12504690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AEB6F55-98EF-E56D-A249-04D2DFE414E5}"/>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11584" t="60" r="215" b="6070"/>
          <a:stretch/>
        </p:blipFill>
        <p:spPr>
          <a:xfrm>
            <a:off x="-4190" y="0"/>
            <a:ext cx="12196191" cy="6489982"/>
          </a:xfrm>
          <a:prstGeom prst="rect">
            <a:avLst/>
          </a:prstGeom>
        </p:spPr>
      </p:pic>
      <p:sp>
        <p:nvSpPr>
          <p:cNvPr id="5" name="Rectangle 4">
            <a:extLst>
              <a:ext uri="{FF2B5EF4-FFF2-40B4-BE49-F238E27FC236}">
                <a16:creationId xmlns:a16="http://schemas.microsoft.com/office/drawing/2014/main" id="{C7AD86E1-065F-4018-23CA-018CF5F0DE00}"/>
              </a:ext>
            </a:extLst>
          </p:cNvPr>
          <p:cNvSpPr/>
          <p:nvPr userDrawn="1"/>
        </p:nvSpPr>
        <p:spPr>
          <a:xfrm>
            <a:off x="0" y="272251"/>
            <a:ext cx="12192000" cy="1620571"/>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highlight>
                <a:srgbClr val="FFFF00"/>
              </a:highlight>
              <a:latin typeface="+mj-lt"/>
            </a:endParaRPr>
          </a:p>
        </p:txBody>
      </p:sp>
      <p:cxnSp>
        <p:nvCxnSpPr>
          <p:cNvPr id="9" name="Straight Connector 8">
            <a:extLst>
              <a:ext uri="{FF2B5EF4-FFF2-40B4-BE49-F238E27FC236}">
                <a16:creationId xmlns:a16="http://schemas.microsoft.com/office/drawing/2014/main" id="{13FE58C0-F204-BD84-5A33-8D4538735EE9}"/>
              </a:ext>
            </a:extLst>
          </p:cNvPr>
          <p:cNvCxnSpPr>
            <a:cxnSpLocks/>
          </p:cNvCxnSpPr>
          <p:nvPr userDrawn="1"/>
        </p:nvCxnSpPr>
        <p:spPr>
          <a:xfrm>
            <a:off x="4554571" y="471981"/>
            <a:ext cx="0" cy="1249378"/>
          </a:xfrm>
          <a:prstGeom prst="line">
            <a:avLst/>
          </a:prstGeom>
          <a:ln>
            <a:solidFill>
              <a:schemeClr val="bg1"/>
            </a:solidFill>
          </a:ln>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id="{0CCB96B6-D4EA-0903-DA8D-9DAEE6E210A7}"/>
              </a:ext>
            </a:extLst>
          </p:cNvPr>
          <p:cNvSpPr txBox="1"/>
          <p:nvPr userDrawn="1"/>
        </p:nvSpPr>
        <p:spPr>
          <a:xfrm>
            <a:off x="4752575" y="487598"/>
            <a:ext cx="6702555" cy="1171731"/>
          </a:xfrm>
          <a:prstGeom prst="rect">
            <a:avLst/>
          </a:prstGeom>
          <a:noFill/>
        </p:spPr>
        <p:txBody>
          <a:bodyPr wrap="square" numCol="1" rtlCol="0">
            <a:spAutoFit/>
          </a:bodyPr>
          <a:lstStyle/>
          <a:p>
            <a:pPr marL="171450" indent="-171450">
              <a:lnSpc>
                <a:spcPct val="150000"/>
              </a:lnSpc>
              <a:buFont typeface="Arial" panose="020B0604020202020204" pitchFamily="34" charset="0"/>
              <a:buChar char="•"/>
            </a:pPr>
            <a:r>
              <a:rPr lang="en-US" sz="1200">
                <a:solidFill>
                  <a:schemeClr val="bg1"/>
                </a:solidFill>
                <a:latin typeface="+mj-lt"/>
              </a:rPr>
              <a:t>Demographic Summaries</a:t>
            </a:r>
          </a:p>
          <a:p>
            <a:pPr marL="171450" indent="-171450">
              <a:lnSpc>
                <a:spcPct val="150000"/>
              </a:lnSpc>
              <a:buFont typeface="Arial" panose="020B0604020202020204" pitchFamily="34" charset="0"/>
              <a:buChar char="•"/>
            </a:pPr>
            <a:r>
              <a:rPr lang="en-US" sz="1200">
                <a:solidFill>
                  <a:schemeClr val="bg1"/>
                </a:solidFill>
                <a:latin typeface="+mj-lt"/>
              </a:rPr>
              <a:t>Household Demographics</a:t>
            </a:r>
          </a:p>
          <a:p>
            <a:pPr marL="171450" indent="-171450">
              <a:lnSpc>
                <a:spcPct val="150000"/>
              </a:lnSpc>
              <a:buFont typeface="Arial" panose="020B0604020202020204" pitchFamily="34" charset="0"/>
              <a:buChar char="•"/>
            </a:pPr>
            <a:r>
              <a:rPr lang="en-US" sz="1200">
                <a:solidFill>
                  <a:schemeClr val="bg1"/>
                </a:solidFill>
                <a:latin typeface="+mj-lt"/>
              </a:rPr>
              <a:t>Student Demographics</a:t>
            </a:r>
          </a:p>
          <a:p>
            <a:pPr marL="171450" indent="-171450">
              <a:lnSpc>
                <a:spcPct val="150000"/>
              </a:lnSpc>
              <a:buFont typeface="Arial" panose="020B0604020202020204" pitchFamily="34" charset="0"/>
              <a:buChar char="•"/>
            </a:pPr>
            <a:r>
              <a:rPr lang="en-US" sz="1200">
                <a:solidFill>
                  <a:schemeClr val="bg1"/>
                </a:solidFill>
                <a:latin typeface="+mj-lt"/>
              </a:rPr>
              <a:t>Regional District Growth</a:t>
            </a:r>
          </a:p>
        </p:txBody>
      </p:sp>
      <p:sp>
        <p:nvSpPr>
          <p:cNvPr id="11" name="TextBox 10">
            <a:extLst>
              <a:ext uri="{FF2B5EF4-FFF2-40B4-BE49-F238E27FC236}">
                <a16:creationId xmlns:a16="http://schemas.microsoft.com/office/drawing/2014/main" id="{0B09C02F-677B-5156-B6CA-FC9A9B56196A}"/>
              </a:ext>
            </a:extLst>
          </p:cNvPr>
          <p:cNvSpPr txBox="1"/>
          <p:nvPr userDrawn="1"/>
        </p:nvSpPr>
        <p:spPr>
          <a:xfrm>
            <a:off x="1918168" y="611799"/>
            <a:ext cx="2438400" cy="923330"/>
          </a:xfrm>
          <a:prstGeom prst="rect">
            <a:avLst/>
          </a:prstGeom>
          <a:noFill/>
        </p:spPr>
        <p:txBody>
          <a:bodyPr wrap="square" rtlCol="0" anchor="ctr">
            <a:spAutoFit/>
          </a:bodyPr>
          <a:lstStyle/>
          <a:p>
            <a:pPr algn="ctr"/>
            <a:r>
              <a:rPr lang="en-US" sz="1800" b="1" cap="small">
                <a:solidFill>
                  <a:schemeClr val="bg1"/>
                </a:solidFill>
                <a:latin typeface="+mj-lt"/>
                <a:cs typeface="Times New Roman" panose="02020603050405020304" pitchFamily="18" charset="0"/>
              </a:rPr>
              <a:t>Part 2  </a:t>
            </a:r>
          </a:p>
          <a:p>
            <a:pPr algn="ctr"/>
            <a:r>
              <a:rPr lang="en-US" sz="1800" b="1" cap="small">
                <a:solidFill>
                  <a:schemeClr val="bg1"/>
                </a:solidFill>
                <a:latin typeface="+mj-lt"/>
                <a:cs typeface="Times New Roman" panose="02020603050405020304" pitchFamily="18" charset="0"/>
              </a:rPr>
              <a:t>Community</a:t>
            </a:r>
          </a:p>
          <a:p>
            <a:pPr algn="ctr"/>
            <a:r>
              <a:rPr lang="en-US" sz="1800" b="1" cap="small">
                <a:solidFill>
                  <a:schemeClr val="bg1"/>
                </a:solidFill>
                <a:latin typeface="+mj-lt"/>
                <a:cs typeface="Times New Roman" panose="02020603050405020304" pitchFamily="18" charset="0"/>
              </a:rPr>
              <a:t>Demographics</a:t>
            </a:r>
          </a:p>
        </p:txBody>
      </p:sp>
      <p:pic>
        <p:nvPicPr>
          <p:cNvPr id="14" name="Graphic 13" descr="Family with boy with solid fill">
            <a:extLst>
              <a:ext uri="{FF2B5EF4-FFF2-40B4-BE49-F238E27FC236}">
                <a16:creationId xmlns:a16="http://schemas.microsoft.com/office/drawing/2014/main" id="{9D53D865-E9A6-A738-B876-9C4CE758EDE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1257" y="368019"/>
            <a:ext cx="1981081" cy="1485811"/>
          </a:xfrm>
          <a:prstGeom prst="rect">
            <a:avLst/>
          </a:prstGeom>
        </p:spPr>
      </p:pic>
    </p:spTree>
    <p:extLst>
      <p:ext uri="{BB962C8B-B14F-4D97-AF65-F5344CB8AC3E}">
        <p14:creationId xmlns:p14="http://schemas.microsoft.com/office/powerpoint/2010/main" val="4875198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Part 2 Horizontal Map">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D88642C-F4D4-49CF-B273-5A995D131A32}"/>
              </a:ext>
            </a:extLst>
          </p:cNvPr>
          <p:cNvGrpSpPr/>
          <p:nvPr userDrawn="1"/>
        </p:nvGrpSpPr>
        <p:grpSpPr>
          <a:xfrm>
            <a:off x="-11612" y="0"/>
            <a:ext cx="12203151" cy="1254884"/>
            <a:chOff x="-11613" y="0"/>
            <a:chExt cx="12203151" cy="1254884"/>
          </a:xfrm>
        </p:grpSpPr>
        <p:sp>
          <p:nvSpPr>
            <p:cNvPr id="6" name="Rectangle 5">
              <a:extLst>
                <a:ext uri="{FF2B5EF4-FFF2-40B4-BE49-F238E27FC236}">
                  <a16:creationId xmlns:a16="http://schemas.microsoft.com/office/drawing/2014/main" id="{0C98E2D9-B5AC-46D4-97AA-CE72E4EA8308}"/>
                </a:ext>
              </a:extLst>
            </p:cNvPr>
            <p:cNvSpPr/>
            <p:nvPr/>
          </p:nvSpPr>
          <p:spPr>
            <a:xfrm>
              <a:off x="-1" y="0"/>
              <a:ext cx="12182576" cy="1030940"/>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B91"/>
                </a:solidFill>
              </a:endParaRPr>
            </a:p>
          </p:txBody>
        </p:sp>
        <p:cxnSp>
          <p:nvCxnSpPr>
            <p:cNvPr id="7" name="Straight Connector 6">
              <a:extLst>
                <a:ext uri="{FF2B5EF4-FFF2-40B4-BE49-F238E27FC236}">
                  <a16:creationId xmlns:a16="http://schemas.microsoft.com/office/drawing/2014/main" id="{19A17C28-0D24-42C8-841D-745858010583}"/>
                </a:ext>
              </a:extLst>
            </p:cNvPr>
            <p:cNvCxnSpPr>
              <a:cxnSpLocks/>
            </p:cNvCxnSpPr>
            <p:nvPr/>
          </p:nvCxnSpPr>
          <p:spPr>
            <a:xfrm>
              <a:off x="-10510" y="1049463"/>
              <a:ext cx="1220204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DEFE027-7D0E-4352-A763-6DEA514EC32B}"/>
                </a:ext>
              </a:extLst>
            </p:cNvPr>
            <p:cNvCxnSpPr>
              <a:cxnSpLocks/>
            </p:cNvCxnSpPr>
            <p:nvPr/>
          </p:nvCxnSpPr>
          <p:spPr>
            <a:xfrm>
              <a:off x="-11613" y="1152201"/>
              <a:ext cx="8868895"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0CEA22F-416B-4EC4-B343-F2C9BB89EE88}"/>
                </a:ext>
              </a:extLst>
            </p:cNvPr>
            <p:cNvCxnSpPr>
              <a:cxnSpLocks/>
            </p:cNvCxnSpPr>
            <p:nvPr/>
          </p:nvCxnSpPr>
          <p:spPr>
            <a:xfrm>
              <a:off x="-8830" y="1254884"/>
              <a:ext cx="667042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7" name="Title 1">
            <a:extLst>
              <a:ext uri="{FF2B5EF4-FFF2-40B4-BE49-F238E27FC236}">
                <a16:creationId xmlns:a16="http://schemas.microsoft.com/office/drawing/2014/main" id="{D255BD75-DD73-4612-9FDD-DE137E7ADA25}"/>
              </a:ext>
            </a:extLst>
          </p:cNvPr>
          <p:cNvSpPr>
            <a:spLocks noGrp="1"/>
          </p:cNvSpPr>
          <p:nvPr>
            <p:ph type="ctrTitle"/>
          </p:nvPr>
        </p:nvSpPr>
        <p:spPr>
          <a:xfrm rot="10800000" flipV="1">
            <a:off x="609600" y="228601"/>
            <a:ext cx="9144000" cy="767751"/>
          </a:xfrm>
          <a:prstGeom prst="rect">
            <a:avLst/>
          </a:prstGeom>
        </p:spPr>
        <p:txBody>
          <a:bodyPr anchor="b">
            <a:normAutofit/>
          </a:bodyPr>
          <a:lstStyle>
            <a:lvl1pPr algn="l">
              <a:defRPr sz="3600">
                <a:solidFill>
                  <a:schemeClr val="bg1"/>
                </a:solidFill>
              </a:defRPr>
            </a:lvl1pPr>
          </a:lstStyle>
          <a:p>
            <a:r>
              <a:rPr lang="en-US"/>
              <a:t>Click to edit Master title style</a:t>
            </a:r>
          </a:p>
        </p:txBody>
      </p:sp>
      <p:sp>
        <p:nvSpPr>
          <p:cNvPr id="2" name="Subtitle 2">
            <a:extLst>
              <a:ext uri="{FF2B5EF4-FFF2-40B4-BE49-F238E27FC236}">
                <a16:creationId xmlns:a16="http://schemas.microsoft.com/office/drawing/2014/main" id="{1A055559-F833-BA61-9B55-7FFC8A08EC5F}"/>
              </a:ext>
            </a:extLst>
          </p:cNvPr>
          <p:cNvSpPr>
            <a:spLocks noGrp="1"/>
          </p:cNvSpPr>
          <p:nvPr>
            <p:ph type="subTitle" idx="1"/>
          </p:nvPr>
        </p:nvSpPr>
        <p:spPr>
          <a:xfrm>
            <a:off x="609601" y="1424473"/>
            <a:ext cx="10943491" cy="4832366"/>
          </a:xfrm>
        </p:spPr>
        <p:txBody>
          <a:bodyPr>
            <a:noAutofit/>
          </a:bodyPr>
          <a:lstStyle>
            <a:lvl1pPr marL="168275" indent="-168275" algn="l">
              <a:buClr>
                <a:schemeClr val="tx1"/>
              </a:buClr>
              <a:buFont typeface="Arial" panose="020B0604020202020204" pitchFamily="34" charset="0"/>
              <a:buChar char="•"/>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p:txBody>
      </p:sp>
    </p:spTree>
    <p:extLst>
      <p:ext uri="{BB962C8B-B14F-4D97-AF65-F5344CB8AC3E}">
        <p14:creationId xmlns:p14="http://schemas.microsoft.com/office/powerpoint/2010/main" val="18323939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Horizontal_P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C98E2D9-B5AC-46D4-97AA-CE72E4EA8308}"/>
              </a:ext>
            </a:extLst>
          </p:cNvPr>
          <p:cNvSpPr/>
          <p:nvPr/>
        </p:nvSpPr>
        <p:spPr>
          <a:xfrm>
            <a:off x="0" y="0"/>
            <a:ext cx="12182576" cy="548640"/>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B91"/>
              </a:solidFill>
            </a:endParaRPr>
          </a:p>
        </p:txBody>
      </p:sp>
      <p:sp>
        <p:nvSpPr>
          <p:cNvPr id="17" name="Title 1">
            <a:extLst>
              <a:ext uri="{FF2B5EF4-FFF2-40B4-BE49-F238E27FC236}">
                <a16:creationId xmlns:a16="http://schemas.microsoft.com/office/drawing/2014/main" id="{D255BD75-DD73-4612-9FDD-DE137E7ADA25}"/>
              </a:ext>
            </a:extLst>
          </p:cNvPr>
          <p:cNvSpPr>
            <a:spLocks noGrp="1"/>
          </p:cNvSpPr>
          <p:nvPr>
            <p:ph type="ctrTitle"/>
          </p:nvPr>
        </p:nvSpPr>
        <p:spPr>
          <a:xfrm rot="10800000" flipV="1">
            <a:off x="609600" y="0"/>
            <a:ext cx="12182576" cy="548640"/>
          </a:xfrm>
          <a:prstGeom prst="rect">
            <a:avLst/>
          </a:prstGeom>
        </p:spPr>
        <p:txBody>
          <a:bodyPr anchor="b">
            <a:normAutofit/>
          </a:bodyPr>
          <a:lstStyle>
            <a:lvl1pPr algn="l">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5913957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Vertical_17x11_P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2F20903-6E21-4B2C-91AD-0BC10E503147}"/>
              </a:ext>
            </a:extLst>
          </p:cNvPr>
          <p:cNvSpPr/>
          <p:nvPr userDrawn="1"/>
        </p:nvSpPr>
        <p:spPr>
          <a:xfrm>
            <a:off x="0" y="-1"/>
            <a:ext cx="4996536" cy="1407797"/>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B91"/>
              </a:solidFill>
            </a:endParaRPr>
          </a:p>
        </p:txBody>
      </p:sp>
      <p:sp>
        <p:nvSpPr>
          <p:cNvPr id="9" name="Title 1">
            <a:extLst>
              <a:ext uri="{FF2B5EF4-FFF2-40B4-BE49-F238E27FC236}">
                <a16:creationId xmlns:a16="http://schemas.microsoft.com/office/drawing/2014/main" id="{0EDA31C8-A342-4E15-A79D-C600C7953C0B}"/>
              </a:ext>
            </a:extLst>
          </p:cNvPr>
          <p:cNvSpPr>
            <a:spLocks noGrp="1"/>
          </p:cNvSpPr>
          <p:nvPr>
            <p:ph type="ctrTitle"/>
          </p:nvPr>
        </p:nvSpPr>
        <p:spPr>
          <a:xfrm rot="10800000" flipV="1">
            <a:off x="609600" y="22911"/>
            <a:ext cx="4386936" cy="1391120"/>
          </a:xfrm>
          <a:prstGeom prst="rect">
            <a:avLst/>
          </a:prstGeom>
        </p:spPr>
        <p:txBody>
          <a:bodyPr anchor="ctr">
            <a:normAutofit/>
          </a:bodyPr>
          <a:lstStyle>
            <a:lvl1pPr algn="l">
              <a:defRPr sz="3600">
                <a:solidFill>
                  <a:schemeClr val="bg1"/>
                </a:solidFill>
              </a:defRPr>
            </a:lvl1pPr>
          </a:lstStyle>
          <a:p>
            <a:endParaRPr lang="en-US"/>
          </a:p>
        </p:txBody>
      </p:sp>
      <p:sp>
        <p:nvSpPr>
          <p:cNvPr id="13" name="Slide Number Placeholder 1">
            <a:extLst>
              <a:ext uri="{FF2B5EF4-FFF2-40B4-BE49-F238E27FC236}">
                <a16:creationId xmlns:a16="http://schemas.microsoft.com/office/drawing/2014/main" id="{1103C4A0-1A87-42C2-A1D1-B0E58BBF6066}"/>
              </a:ext>
            </a:extLst>
          </p:cNvPr>
          <p:cNvSpPr txBox="1">
            <a:spLocks/>
          </p:cNvSpPr>
          <p:nvPr userDrawn="1"/>
        </p:nvSpPr>
        <p:spPr>
          <a:xfrm>
            <a:off x="4067594" y="6492876"/>
            <a:ext cx="581593"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6252CF-764F-47EE-A70D-6B1887B3B27B}" type="slidenum">
              <a:rPr lang="en-US" sz="900" smtClean="0">
                <a:solidFill>
                  <a:schemeClr val="bg1"/>
                </a:solidFill>
                <a:latin typeface="Arial" panose="020B0604020202020204" pitchFamily="34" charset="0"/>
                <a:cs typeface="Arial" panose="020B0604020202020204" pitchFamily="34" charset="0"/>
              </a:rPr>
              <a:pPr/>
              <a:t>‹#›</a:t>
            </a:fld>
            <a:endParaRPr lang="en-US" sz="900">
              <a:solidFill>
                <a:schemeClr val="bg1"/>
              </a:solidFill>
              <a:latin typeface="Arial" panose="020B0604020202020204" pitchFamily="34" charset="0"/>
              <a:cs typeface="Arial" panose="020B0604020202020204" pitchFamily="34" charset="0"/>
            </a:endParaRPr>
          </a:p>
        </p:txBody>
      </p:sp>
      <p:sp>
        <p:nvSpPr>
          <p:cNvPr id="2" name="Subtitle 2">
            <a:extLst>
              <a:ext uri="{FF2B5EF4-FFF2-40B4-BE49-F238E27FC236}">
                <a16:creationId xmlns:a16="http://schemas.microsoft.com/office/drawing/2014/main" id="{42971E14-11F1-F144-8C89-AB740727560C}"/>
              </a:ext>
            </a:extLst>
          </p:cNvPr>
          <p:cNvSpPr>
            <a:spLocks noGrp="1"/>
          </p:cNvSpPr>
          <p:nvPr>
            <p:ph type="subTitle" idx="1"/>
          </p:nvPr>
        </p:nvSpPr>
        <p:spPr>
          <a:xfrm>
            <a:off x="609601" y="1424473"/>
            <a:ext cx="4292080" cy="4832366"/>
          </a:xfrm>
        </p:spPr>
        <p:txBody>
          <a:bodyPr>
            <a:noAutofit/>
          </a:bodyPr>
          <a:lstStyle>
            <a:lvl1pPr marL="168275" indent="-168275" algn="l">
              <a:buClr>
                <a:schemeClr val="tx1"/>
              </a:buClr>
              <a:buFont typeface="Arial" panose="020B0604020202020204" pitchFamily="34" charset="0"/>
              <a:buChar char="•"/>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p:txBody>
      </p:sp>
    </p:spTree>
    <p:extLst>
      <p:ext uri="{BB962C8B-B14F-4D97-AF65-F5344CB8AC3E}">
        <p14:creationId xmlns:p14="http://schemas.microsoft.com/office/powerpoint/2010/main" val="3808165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Part 2 Vertical Map">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BCF1F17-33B1-4703-90F9-B9DA4744CA2D}"/>
              </a:ext>
            </a:extLst>
          </p:cNvPr>
          <p:cNvGrpSpPr/>
          <p:nvPr userDrawn="1"/>
        </p:nvGrpSpPr>
        <p:grpSpPr>
          <a:xfrm>
            <a:off x="-11151" y="0"/>
            <a:ext cx="6151507" cy="1254884"/>
            <a:chOff x="-21136" y="0"/>
            <a:chExt cx="6112650" cy="1254884"/>
          </a:xfrm>
        </p:grpSpPr>
        <p:sp>
          <p:nvSpPr>
            <p:cNvPr id="9" name="Rectangle 8">
              <a:extLst>
                <a:ext uri="{FF2B5EF4-FFF2-40B4-BE49-F238E27FC236}">
                  <a16:creationId xmlns:a16="http://schemas.microsoft.com/office/drawing/2014/main" id="{4D4CA119-4C9B-4AA4-B96D-93BF46D6CF47}"/>
                </a:ext>
              </a:extLst>
            </p:cNvPr>
            <p:cNvSpPr/>
            <p:nvPr/>
          </p:nvSpPr>
          <p:spPr>
            <a:xfrm>
              <a:off x="-9967" y="0"/>
              <a:ext cx="6101481" cy="1030940"/>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B91"/>
                </a:solidFill>
              </a:endParaRPr>
            </a:p>
          </p:txBody>
        </p:sp>
        <p:cxnSp>
          <p:nvCxnSpPr>
            <p:cNvPr id="10" name="Straight Connector 9">
              <a:extLst>
                <a:ext uri="{FF2B5EF4-FFF2-40B4-BE49-F238E27FC236}">
                  <a16:creationId xmlns:a16="http://schemas.microsoft.com/office/drawing/2014/main" id="{AC67CA45-9A8C-457A-BF93-333006A3A25C}"/>
                </a:ext>
              </a:extLst>
            </p:cNvPr>
            <p:cNvCxnSpPr>
              <a:cxnSpLocks/>
            </p:cNvCxnSpPr>
            <p:nvPr/>
          </p:nvCxnSpPr>
          <p:spPr>
            <a:xfrm>
              <a:off x="-21136" y="1047082"/>
              <a:ext cx="610987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360756B-6312-48AA-9917-22E3E350B503}"/>
                </a:ext>
              </a:extLst>
            </p:cNvPr>
            <p:cNvCxnSpPr>
              <a:cxnSpLocks/>
            </p:cNvCxnSpPr>
            <p:nvPr/>
          </p:nvCxnSpPr>
          <p:spPr>
            <a:xfrm>
              <a:off x="-21136" y="1151665"/>
              <a:ext cx="4442922" cy="53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B7A706E-80F5-4669-89AC-332D522CA7B4}"/>
                </a:ext>
              </a:extLst>
            </p:cNvPr>
            <p:cNvCxnSpPr>
              <a:cxnSpLocks/>
            </p:cNvCxnSpPr>
            <p:nvPr/>
          </p:nvCxnSpPr>
          <p:spPr>
            <a:xfrm>
              <a:off x="-9669" y="1254884"/>
              <a:ext cx="3338212"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7" name="Picture Placeholder 2">
            <a:extLst>
              <a:ext uri="{FF2B5EF4-FFF2-40B4-BE49-F238E27FC236}">
                <a16:creationId xmlns:a16="http://schemas.microsoft.com/office/drawing/2014/main" id="{C7FF682F-8076-4E0A-B8B4-B17F04DC8A2A}"/>
              </a:ext>
            </a:extLst>
          </p:cNvPr>
          <p:cNvSpPr>
            <a:spLocks noGrp="1"/>
          </p:cNvSpPr>
          <p:nvPr>
            <p:ph type="pic" idx="1" hasCustomPrompt="1"/>
          </p:nvPr>
        </p:nvSpPr>
        <p:spPr>
          <a:xfrm>
            <a:off x="6137561" y="0"/>
            <a:ext cx="6054439" cy="68580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Map</a:t>
            </a:r>
          </a:p>
        </p:txBody>
      </p:sp>
      <p:sp>
        <p:nvSpPr>
          <p:cNvPr id="21" name="Title 1">
            <a:extLst>
              <a:ext uri="{FF2B5EF4-FFF2-40B4-BE49-F238E27FC236}">
                <a16:creationId xmlns:a16="http://schemas.microsoft.com/office/drawing/2014/main" id="{11444F81-6CD4-4478-A927-B90690BAAD36}"/>
              </a:ext>
            </a:extLst>
          </p:cNvPr>
          <p:cNvSpPr>
            <a:spLocks noGrp="1"/>
          </p:cNvSpPr>
          <p:nvPr>
            <p:ph type="ctrTitle"/>
          </p:nvPr>
        </p:nvSpPr>
        <p:spPr>
          <a:xfrm rot="10800000" flipV="1">
            <a:off x="609601" y="192487"/>
            <a:ext cx="5530756" cy="767751"/>
          </a:xfrm>
          <a:prstGeom prst="rect">
            <a:avLst/>
          </a:prstGeom>
        </p:spPr>
        <p:txBody>
          <a:bodyPr anchor="b">
            <a:normAutofit/>
          </a:bodyPr>
          <a:lstStyle>
            <a:lvl1pPr algn="l">
              <a:defRPr sz="3600">
                <a:solidFill>
                  <a:schemeClr val="bg1"/>
                </a:solidFill>
              </a:defRPr>
            </a:lvl1pPr>
          </a:lstStyle>
          <a:p>
            <a:r>
              <a:rPr lang="en-US"/>
              <a:t>Click to edit Master title style</a:t>
            </a:r>
          </a:p>
        </p:txBody>
      </p:sp>
      <p:sp>
        <p:nvSpPr>
          <p:cNvPr id="2" name="Subtitle 2">
            <a:extLst>
              <a:ext uri="{FF2B5EF4-FFF2-40B4-BE49-F238E27FC236}">
                <a16:creationId xmlns:a16="http://schemas.microsoft.com/office/drawing/2014/main" id="{6D2B5451-183E-2367-86E8-4B39986BA461}"/>
              </a:ext>
            </a:extLst>
          </p:cNvPr>
          <p:cNvSpPr>
            <a:spLocks noGrp="1"/>
          </p:cNvSpPr>
          <p:nvPr>
            <p:ph type="subTitle" idx="10"/>
          </p:nvPr>
        </p:nvSpPr>
        <p:spPr>
          <a:xfrm>
            <a:off x="609601" y="1424473"/>
            <a:ext cx="4292080" cy="4832366"/>
          </a:xfrm>
        </p:spPr>
        <p:txBody>
          <a:bodyPr>
            <a:noAutofit/>
          </a:bodyPr>
          <a:lstStyle>
            <a:lvl1pPr marL="168275" indent="-168275" algn="l">
              <a:buClr>
                <a:schemeClr val="tx1"/>
              </a:buClr>
              <a:buFont typeface="Arial" panose="020B0604020202020204" pitchFamily="34" charset="0"/>
              <a:buChar char="•"/>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p:txBody>
      </p:sp>
    </p:spTree>
    <p:extLst>
      <p:ext uri="{BB962C8B-B14F-4D97-AF65-F5344CB8AC3E}">
        <p14:creationId xmlns:p14="http://schemas.microsoft.com/office/powerpoint/2010/main" val="24404196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art 2">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53B30440-24CF-48AA-9390-7681DC258170}"/>
              </a:ext>
            </a:extLst>
          </p:cNvPr>
          <p:cNvSpPr txBox="1">
            <a:spLocks/>
          </p:cNvSpPr>
          <p:nvPr userDrawn="1"/>
        </p:nvSpPr>
        <p:spPr>
          <a:xfrm>
            <a:off x="0" y="3289740"/>
            <a:ext cx="12192000" cy="1272737"/>
          </a:xfrm>
          <a:prstGeom prst="rect">
            <a:avLst/>
          </a:prstGeom>
          <a:solidFill>
            <a:schemeClr val="accent1"/>
          </a:solidFill>
          <a:ln>
            <a:solidFill>
              <a:schemeClr val="accent1"/>
            </a:solidFill>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a:solidFill>
                  <a:schemeClr val="bg1"/>
                </a:solidFill>
                <a:latin typeface="+mj-lt"/>
              </a:rPr>
              <a:t>Part Two: </a:t>
            </a:r>
            <a:r>
              <a:rPr lang="en-US" sz="3300">
                <a:solidFill>
                  <a:schemeClr val="bg1"/>
                </a:solidFill>
                <a:latin typeface="+mj-lt"/>
                <a:cs typeface="Times New Roman" panose="02020603050405020304" pitchFamily="18" charset="0"/>
              </a:rPr>
              <a:t>Development and Growth Trends</a:t>
            </a:r>
            <a:endParaRPr lang="en-US" sz="3300">
              <a:solidFill>
                <a:schemeClr val="bg1"/>
              </a:solidFill>
              <a:latin typeface="+mj-lt"/>
            </a:endParaRPr>
          </a:p>
        </p:txBody>
      </p:sp>
      <p:pic>
        <p:nvPicPr>
          <p:cNvPr id="5" name="Graphic 4" descr="Architecture with solid fill">
            <a:extLst>
              <a:ext uri="{FF2B5EF4-FFF2-40B4-BE49-F238E27FC236}">
                <a16:creationId xmlns:a16="http://schemas.microsoft.com/office/drawing/2014/main" id="{C96A413A-B959-44A8-BCF8-F45C996740D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7428" y="4467586"/>
            <a:ext cx="2214965" cy="1661224"/>
          </a:xfrm>
          <a:prstGeom prst="rect">
            <a:avLst/>
          </a:prstGeom>
        </p:spPr>
      </p:pic>
      <p:pic>
        <p:nvPicPr>
          <p:cNvPr id="9" name="Graphic 8" descr="Building Brick Wall with solid fill">
            <a:extLst>
              <a:ext uri="{FF2B5EF4-FFF2-40B4-BE49-F238E27FC236}">
                <a16:creationId xmlns:a16="http://schemas.microsoft.com/office/drawing/2014/main" id="{534E8F49-5CF9-424D-8E09-A24896781A9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57633" y="4943168"/>
            <a:ext cx="1977264" cy="1594310"/>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ABC056B8-CA08-4EF7-9C39-09F58991707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538697" y="151433"/>
            <a:ext cx="2442288" cy="666251"/>
          </a:xfrm>
          <a:prstGeom prst="rect">
            <a:avLst/>
          </a:prstGeom>
        </p:spPr>
      </p:pic>
    </p:spTree>
    <p:extLst>
      <p:ext uri="{BB962C8B-B14F-4D97-AF65-F5344CB8AC3E}">
        <p14:creationId xmlns:p14="http://schemas.microsoft.com/office/powerpoint/2010/main" val="14246044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Part 1">
    <p:spTree>
      <p:nvGrpSpPr>
        <p:cNvPr id="1" name=""/>
        <p:cNvGrpSpPr/>
        <p:nvPr/>
      </p:nvGrpSpPr>
      <p:grpSpPr>
        <a:xfrm>
          <a:off x="0" y="0"/>
          <a:ext cx="0" cy="0"/>
          <a:chOff x="0" y="0"/>
          <a:chExt cx="0" cy="0"/>
        </a:xfrm>
      </p:grpSpPr>
      <p:pic>
        <p:nvPicPr>
          <p:cNvPr id="6" name="Picture 5" descr="A picture containing text, clipart&#10;&#10;Description automatically generated">
            <a:extLst>
              <a:ext uri="{FF2B5EF4-FFF2-40B4-BE49-F238E27FC236}">
                <a16:creationId xmlns:a16="http://schemas.microsoft.com/office/drawing/2014/main" id="{BF9AEBDD-D7F0-441A-8ED9-1AD2416468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118645"/>
            <a:ext cx="1099708" cy="299998"/>
          </a:xfrm>
          <a:prstGeom prst="rect">
            <a:avLst/>
          </a:prstGeom>
        </p:spPr>
      </p:pic>
      <p:sp>
        <p:nvSpPr>
          <p:cNvPr id="8" name="TextBox 7">
            <a:extLst>
              <a:ext uri="{FF2B5EF4-FFF2-40B4-BE49-F238E27FC236}">
                <a16:creationId xmlns:a16="http://schemas.microsoft.com/office/drawing/2014/main" id="{442615D4-8F5D-8787-125D-E7FF80F88E41}"/>
              </a:ext>
            </a:extLst>
          </p:cNvPr>
          <p:cNvSpPr txBox="1"/>
          <p:nvPr userDrawn="1"/>
        </p:nvSpPr>
        <p:spPr>
          <a:xfrm>
            <a:off x="2115240" y="3435182"/>
            <a:ext cx="10076760" cy="553998"/>
          </a:xfrm>
          <a:prstGeom prst="rect">
            <a:avLst/>
          </a:prstGeom>
          <a:noFill/>
        </p:spPr>
        <p:txBody>
          <a:bodyPr wrap="square">
            <a:spAutoFit/>
          </a:bodyPr>
          <a:lstStyle/>
          <a:p>
            <a:pPr algn="r">
              <a:tabLst>
                <a:tab pos="4974431" algn="l"/>
              </a:tabLst>
            </a:pPr>
            <a:r>
              <a:rPr lang="en-US" sz="3000" b="1" cap="small" baseline="0">
                <a:solidFill>
                  <a:schemeClr val="accent1"/>
                </a:solidFill>
                <a:latin typeface="+mj-lt"/>
                <a:cs typeface="Times New Roman" panose="02020603050405020304" pitchFamily="18" charset="0"/>
              </a:rPr>
              <a:t>Part Two: Development and Growth Trends</a:t>
            </a:r>
            <a:endParaRPr lang="en-US" sz="3000" b="1" cap="small" baseline="0">
              <a:solidFill>
                <a:schemeClr val="accent1"/>
              </a:solidFill>
              <a:latin typeface="+mj-lt"/>
            </a:endParaRPr>
          </a:p>
        </p:txBody>
      </p:sp>
      <p:pic>
        <p:nvPicPr>
          <p:cNvPr id="5" name="Graphic 4" descr="Architecture with solid fill">
            <a:extLst>
              <a:ext uri="{FF2B5EF4-FFF2-40B4-BE49-F238E27FC236}">
                <a16:creationId xmlns:a16="http://schemas.microsoft.com/office/drawing/2014/main" id="{ABE6F826-6F02-AB6E-EDC3-292DCACCF11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1016" y="-233895"/>
            <a:ext cx="5455045" cy="4091284"/>
          </a:xfrm>
          <a:prstGeom prst="rect">
            <a:avLst/>
          </a:prstGeom>
        </p:spPr>
      </p:pic>
    </p:spTree>
    <p:extLst>
      <p:ext uri="{BB962C8B-B14F-4D97-AF65-F5344CB8AC3E}">
        <p14:creationId xmlns:p14="http://schemas.microsoft.com/office/powerpoint/2010/main" val="22646776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2" name="Picture 11" descr="A picture containing ground, outdoor, transport, power shovel&#10;&#10;Description automatically generated">
            <a:extLst>
              <a:ext uri="{FF2B5EF4-FFF2-40B4-BE49-F238E27FC236}">
                <a16:creationId xmlns:a16="http://schemas.microsoft.com/office/drawing/2014/main" id="{CAEB6F55-98EF-E56D-A249-04D2DFE414E5}"/>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2399"/>
          <a:stretch/>
        </p:blipFill>
        <p:spPr>
          <a:xfrm>
            <a:off x="0" y="0"/>
            <a:ext cx="12192000" cy="6494106"/>
          </a:xfrm>
          <a:prstGeom prst="rect">
            <a:avLst/>
          </a:prstGeom>
        </p:spPr>
      </p:pic>
      <p:sp>
        <p:nvSpPr>
          <p:cNvPr id="4" name="Rectangle: Rounded Corners 3">
            <a:extLst>
              <a:ext uri="{FF2B5EF4-FFF2-40B4-BE49-F238E27FC236}">
                <a16:creationId xmlns:a16="http://schemas.microsoft.com/office/drawing/2014/main" id="{CD92E1D6-1A22-814B-C1C5-AD0715CCA728}"/>
              </a:ext>
            </a:extLst>
          </p:cNvPr>
          <p:cNvSpPr/>
          <p:nvPr userDrawn="1"/>
        </p:nvSpPr>
        <p:spPr>
          <a:xfrm>
            <a:off x="2456505" y="2154912"/>
            <a:ext cx="7278987" cy="2548177"/>
          </a:xfrm>
          <a:prstGeom prst="roundRect">
            <a:avLst>
              <a:gd name="adj" fmla="val 6008"/>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j-lt"/>
            </a:endParaRPr>
          </a:p>
        </p:txBody>
      </p:sp>
      <p:sp>
        <p:nvSpPr>
          <p:cNvPr id="6" name="TextBox 5">
            <a:extLst>
              <a:ext uri="{FF2B5EF4-FFF2-40B4-BE49-F238E27FC236}">
                <a16:creationId xmlns:a16="http://schemas.microsoft.com/office/drawing/2014/main" id="{B5D19491-7B75-7475-A925-49437F49597F}"/>
              </a:ext>
            </a:extLst>
          </p:cNvPr>
          <p:cNvSpPr txBox="1"/>
          <p:nvPr userDrawn="1"/>
        </p:nvSpPr>
        <p:spPr>
          <a:xfrm>
            <a:off x="2437345" y="2374107"/>
            <a:ext cx="7317307" cy="646331"/>
          </a:xfrm>
          <a:prstGeom prst="rect">
            <a:avLst/>
          </a:prstGeom>
          <a:noFill/>
        </p:spPr>
        <p:txBody>
          <a:bodyPr wrap="square" rtlCol="0" anchor="ctr">
            <a:spAutoFit/>
          </a:bodyPr>
          <a:lstStyle/>
          <a:p>
            <a:pPr algn="ctr"/>
            <a:r>
              <a:rPr lang="en-US" sz="1800" b="1" cap="small">
                <a:solidFill>
                  <a:schemeClr val="bg1"/>
                </a:solidFill>
                <a:latin typeface="+mj-lt"/>
                <a:cs typeface="Times New Roman" panose="02020603050405020304" pitchFamily="18" charset="0"/>
              </a:rPr>
              <a:t>Part 2  </a:t>
            </a:r>
          </a:p>
          <a:p>
            <a:pPr algn="ctr"/>
            <a:r>
              <a:rPr lang="en-US" sz="1800" b="1" cap="small">
                <a:solidFill>
                  <a:schemeClr val="bg1"/>
                </a:solidFill>
                <a:latin typeface="+mj-lt"/>
                <a:cs typeface="Times New Roman" panose="02020603050405020304" pitchFamily="18" charset="0"/>
              </a:rPr>
              <a:t>Regional Development</a:t>
            </a:r>
            <a:endParaRPr lang="en-US" sz="1800" b="1" cap="small">
              <a:solidFill>
                <a:schemeClr val="bg1"/>
              </a:solidFill>
              <a:cs typeface="Times New Roman" panose="02020603050405020304" pitchFamily="18" charset="0"/>
            </a:endParaRPr>
          </a:p>
        </p:txBody>
      </p:sp>
      <p:sp>
        <p:nvSpPr>
          <p:cNvPr id="7" name="TextBox 6">
            <a:extLst>
              <a:ext uri="{FF2B5EF4-FFF2-40B4-BE49-F238E27FC236}">
                <a16:creationId xmlns:a16="http://schemas.microsoft.com/office/drawing/2014/main" id="{5BBF9BE8-A46C-C197-6901-29A20CF553B6}"/>
              </a:ext>
            </a:extLst>
          </p:cNvPr>
          <p:cNvSpPr txBox="1"/>
          <p:nvPr userDrawn="1"/>
        </p:nvSpPr>
        <p:spPr>
          <a:xfrm>
            <a:off x="2437348" y="3162293"/>
            <a:ext cx="7317305" cy="1448730"/>
          </a:xfrm>
          <a:prstGeom prst="rect">
            <a:avLst/>
          </a:prstGeom>
          <a:noFill/>
        </p:spPr>
        <p:txBody>
          <a:bodyPr wrap="square" numCol="1" rtlCol="0">
            <a:spAutoFit/>
          </a:bodyPr>
          <a:lstStyle/>
          <a:p>
            <a:pPr algn="ctr">
              <a:lnSpc>
                <a:spcPct val="150000"/>
              </a:lnSpc>
            </a:pPr>
            <a:r>
              <a:rPr lang="en-US" sz="1200">
                <a:solidFill>
                  <a:schemeClr val="bg1"/>
                </a:solidFill>
                <a:latin typeface="+mj-lt"/>
              </a:rPr>
              <a:t>Population, Development, &amp; Enrollment Trends</a:t>
            </a:r>
          </a:p>
          <a:p>
            <a:pPr algn="ctr">
              <a:lnSpc>
                <a:spcPct val="150000"/>
              </a:lnSpc>
            </a:pPr>
            <a:r>
              <a:rPr lang="en-US" sz="1200">
                <a:solidFill>
                  <a:schemeClr val="bg1"/>
                </a:solidFill>
                <a:latin typeface="+mj-lt"/>
              </a:rPr>
              <a:t>Yield Rate</a:t>
            </a:r>
          </a:p>
          <a:p>
            <a:pPr algn="ctr">
              <a:lnSpc>
                <a:spcPct val="150000"/>
              </a:lnSpc>
            </a:pPr>
            <a:r>
              <a:rPr lang="en-US" sz="1200">
                <a:solidFill>
                  <a:schemeClr val="bg1"/>
                </a:solidFill>
                <a:latin typeface="+mj-lt"/>
              </a:rPr>
              <a:t>Housing Market Maps &amp; Data</a:t>
            </a:r>
          </a:p>
          <a:p>
            <a:pPr algn="ctr">
              <a:lnSpc>
                <a:spcPct val="150000"/>
              </a:lnSpc>
            </a:pPr>
            <a:r>
              <a:rPr lang="en-US" sz="1200">
                <a:solidFill>
                  <a:schemeClr val="bg1"/>
                </a:solidFill>
                <a:latin typeface="+mj-lt"/>
              </a:rPr>
              <a:t>Potential Growth Analysis</a:t>
            </a:r>
          </a:p>
          <a:p>
            <a:pPr algn="ctr">
              <a:lnSpc>
                <a:spcPct val="150000"/>
              </a:lnSpc>
            </a:pPr>
            <a:r>
              <a:rPr lang="en-US" sz="1200">
                <a:solidFill>
                  <a:schemeClr val="bg1"/>
                </a:solidFill>
                <a:latin typeface="+mj-lt"/>
              </a:rPr>
              <a:t>Economic Growth</a:t>
            </a:r>
          </a:p>
        </p:txBody>
      </p:sp>
      <p:cxnSp>
        <p:nvCxnSpPr>
          <p:cNvPr id="8" name="Straight Connector 7">
            <a:extLst>
              <a:ext uri="{FF2B5EF4-FFF2-40B4-BE49-F238E27FC236}">
                <a16:creationId xmlns:a16="http://schemas.microsoft.com/office/drawing/2014/main" id="{3C94997F-AE25-70A7-D57E-A6E269291DE2}"/>
              </a:ext>
            </a:extLst>
          </p:cNvPr>
          <p:cNvCxnSpPr>
            <a:cxnSpLocks/>
          </p:cNvCxnSpPr>
          <p:nvPr userDrawn="1"/>
        </p:nvCxnSpPr>
        <p:spPr>
          <a:xfrm>
            <a:off x="5100117" y="3052124"/>
            <a:ext cx="19917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Graphic 1" descr="Architecture with solid fill">
            <a:extLst>
              <a:ext uri="{FF2B5EF4-FFF2-40B4-BE49-F238E27FC236}">
                <a16:creationId xmlns:a16="http://schemas.microsoft.com/office/drawing/2014/main" id="{2C41E65C-BE15-B511-328D-008FF068E1E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21216" y="1588948"/>
            <a:ext cx="1349565" cy="1012174"/>
          </a:xfrm>
          <a:prstGeom prst="rect">
            <a:avLst/>
          </a:prstGeom>
        </p:spPr>
      </p:pic>
    </p:spTree>
    <p:extLst>
      <p:ext uri="{BB962C8B-B14F-4D97-AF65-F5344CB8AC3E}">
        <p14:creationId xmlns:p14="http://schemas.microsoft.com/office/powerpoint/2010/main" val="2924380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D29AC-60BE-4AB3-BDE9-4B5766F1FA80}"/>
              </a:ext>
            </a:extLst>
          </p:cNvPr>
          <p:cNvSpPr>
            <a:spLocks noGrp="1"/>
          </p:cNvSpPr>
          <p:nvPr>
            <p:ph type="ctrTitle"/>
          </p:nvPr>
        </p:nvSpPr>
        <p:spPr>
          <a:xfrm>
            <a:off x="0" y="2001838"/>
            <a:ext cx="12192000" cy="1508125"/>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B125C91-9D91-454F-9C27-B20DFB0B713C}"/>
              </a:ext>
            </a:extLst>
          </p:cNvPr>
          <p:cNvSpPr>
            <a:spLocks noGrp="1"/>
          </p:cNvSpPr>
          <p:nvPr>
            <p:ph type="subTitle" idx="1"/>
          </p:nvPr>
        </p:nvSpPr>
        <p:spPr>
          <a:xfrm>
            <a:off x="0" y="3602038"/>
            <a:ext cx="12192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grpSp>
        <p:nvGrpSpPr>
          <p:cNvPr id="8" name="Group 7">
            <a:extLst>
              <a:ext uri="{FF2B5EF4-FFF2-40B4-BE49-F238E27FC236}">
                <a16:creationId xmlns:a16="http://schemas.microsoft.com/office/drawing/2014/main" id="{3CA7651A-3619-4A90-A33B-B895C34B6B4F}"/>
              </a:ext>
            </a:extLst>
          </p:cNvPr>
          <p:cNvGrpSpPr/>
          <p:nvPr userDrawn="1"/>
        </p:nvGrpSpPr>
        <p:grpSpPr>
          <a:xfrm rot="5400000">
            <a:off x="5576736" y="-5572544"/>
            <a:ext cx="1038528" cy="12192007"/>
            <a:chOff x="3" y="0"/>
            <a:chExt cx="458755" cy="6858003"/>
          </a:xfrm>
        </p:grpSpPr>
        <p:sp>
          <p:nvSpPr>
            <p:cNvPr id="11" name="Rectangle 10">
              <a:extLst>
                <a:ext uri="{FF2B5EF4-FFF2-40B4-BE49-F238E27FC236}">
                  <a16:creationId xmlns:a16="http://schemas.microsoft.com/office/drawing/2014/main" id="{97686ADD-BAC6-489A-9D3F-8EB1F74E5266}"/>
                </a:ext>
              </a:extLst>
            </p:cNvPr>
            <p:cNvSpPr/>
            <p:nvPr/>
          </p:nvSpPr>
          <p:spPr>
            <a:xfrm>
              <a:off x="3" y="0"/>
              <a:ext cx="246328"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6F11286-7B9C-4CA2-9131-7757E348BA65}"/>
                </a:ext>
              </a:extLst>
            </p:cNvPr>
            <p:cNvSpPr/>
            <p:nvPr/>
          </p:nvSpPr>
          <p:spPr>
            <a:xfrm>
              <a:off x="247792" y="1"/>
              <a:ext cx="132640" cy="6858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B7D8D9D9-13BD-4448-A7C6-8B5A8619F945}"/>
                </a:ext>
              </a:extLst>
            </p:cNvPr>
            <p:cNvSpPr/>
            <p:nvPr/>
          </p:nvSpPr>
          <p:spPr>
            <a:xfrm>
              <a:off x="386015" y="3"/>
              <a:ext cx="72743"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13" name="Picture 12" descr="A picture containing text, clipart&#10;&#10;Description automatically generated">
            <a:extLst>
              <a:ext uri="{FF2B5EF4-FFF2-40B4-BE49-F238E27FC236}">
                <a16:creationId xmlns:a16="http://schemas.microsoft.com/office/drawing/2014/main" id="{83EBD3DE-5100-45A5-9DD9-4DAB5AA0B2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36451" y="6201036"/>
            <a:ext cx="1830773" cy="499431"/>
          </a:xfrm>
          <a:prstGeom prst="rect">
            <a:avLst/>
          </a:prstGeom>
        </p:spPr>
      </p:pic>
    </p:spTree>
    <p:extLst>
      <p:ext uri="{BB962C8B-B14F-4D97-AF65-F5344CB8AC3E}">
        <p14:creationId xmlns:p14="http://schemas.microsoft.com/office/powerpoint/2010/main" val="25852014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7" name="Picture 6" descr="A picture containing outdoor, road, way, nature&#10;&#10;Description automatically generated">
            <a:extLst>
              <a:ext uri="{FF2B5EF4-FFF2-40B4-BE49-F238E27FC236}">
                <a16:creationId xmlns:a16="http://schemas.microsoft.com/office/drawing/2014/main" id="{708C0043-336E-E989-BF06-864226C0EAFB}"/>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7597" r="13200"/>
          <a:stretch/>
        </p:blipFill>
        <p:spPr>
          <a:xfrm>
            <a:off x="0" y="0"/>
            <a:ext cx="12192000" cy="6494106"/>
          </a:xfrm>
          <a:prstGeom prst="rect">
            <a:avLst/>
          </a:prstGeom>
        </p:spPr>
      </p:pic>
      <p:sp>
        <p:nvSpPr>
          <p:cNvPr id="2" name="Rectangle 1">
            <a:extLst>
              <a:ext uri="{FF2B5EF4-FFF2-40B4-BE49-F238E27FC236}">
                <a16:creationId xmlns:a16="http://schemas.microsoft.com/office/drawing/2014/main" id="{8EF3FDAF-6B12-E1D8-A461-780A36761783}"/>
              </a:ext>
            </a:extLst>
          </p:cNvPr>
          <p:cNvSpPr/>
          <p:nvPr userDrawn="1"/>
        </p:nvSpPr>
        <p:spPr>
          <a:xfrm>
            <a:off x="0" y="274321"/>
            <a:ext cx="12192000" cy="162057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j-lt"/>
            </a:endParaRPr>
          </a:p>
        </p:txBody>
      </p:sp>
      <p:cxnSp>
        <p:nvCxnSpPr>
          <p:cNvPr id="8" name="Straight Connector 7">
            <a:extLst>
              <a:ext uri="{FF2B5EF4-FFF2-40B4-BE49-F238E27FC236}">
                <a16:creationId xmlns:a16="http://schemas.microsoft.com/office/drawing/2014/main" id="{28AE4F79-6044-9C09-F0EF-1CF7182A835E}"/>
              </a:ext>
            </a:extLst>
          </p:cNvPr>
          <p:cNvCxnSpPr>
            <a:cxnSpLocks/>
          </p:cNvCxnSpPr>
          <p:nvPr userDrawn="1"/>
        </p:nvCxnSpPr>
        <p:spPr>
          <a:xfrm>
            <a:off x="4430163" y="498311"/>
            <a:ext cx="0" cy="1249378"/>
          </a:xfrm>
          <a:prstGeom prst="line">
            <a:avLst/>
          </a:prstGeom>
          <a:ln>
            <a:solidFill>
              <a:schemeClr val="bg1"/>
            </a:solidFill>
          </a:ln>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E2FF4632-1BCB-29E1-2170-8D26ACAFA4AB}"/>
              </a:ext>
            </a:extLst>
          </p:cNvPr>
          <p:cNvSpPr txBox="1"/>
          <p:nvPr userDrawn="1"/>
        </p:nvSpPr>
        <p:spPr>
          <a:xfrm>
            <a:off x="4628167" y="513928"/>
            <a:ext cx="6702555" cy="1171731"/>
          </a:xfrm>
          <a:prstGeom prst="rect">
            <a:avLst/>
          </a:prstGeom>
          <a:noFill/>
        </p:spPr>
        <p:txBody>
          <a:bodyPr wrap="square" numCol="1" rtlCol="0">
            <a:spAutoFit/>
          </a:bodyPr>
          <a:lstStyle/>
          <a:p>
            <a:pPr marL="171450" indent="-171450">
              <a:lnSpc>
                <a:spcPct val="150000"/>
              </a:lnSpc>
              <a:buFont typeface="Arial" panose="020B0604020202020204" pitchFamily="34" charset="0"/>
              <a:buChar char="•"/>
            </a:pPr>
            <a:r>
              <a:rPr lang="en-US" sz="1200">
                <a:solidFill>
                  <a:schemeClr val="bg1"/>
                </a:solidFill>
                <a:latin typeface="+mj-lt"/>
              </a:rPr>
              <a:t>Population, Development, &amp; Enrollment Trends</a:t>
            </a:r>
          </a:p>
          <a:p>
            <a:pPr marL="171450" indent="-171450">
              <a:lnSpc>
                <a:spcPct val="150000"/>
              </a:lnSpc>
              <a:buFont typeface="Arial" panose="020B0604020202020204" pitchFamily="34" charset="0"/>
              <a:buChar char="•"/>
            </a:pPr>
            <a:r>
              <a:rPr lang="en-US" sz="1200">
                <a:solidFill>
                  <a:schemeClr val="bg1"/>
                </a:solidFill>
                <a:latin typeface="+mj-lt"/>
              </a:rPr>
              <a:t>Yield Rate</a:t>
            </a:r>
          </a:p>
          <a:p>
            <a:pPr marL="171450" indent="-171450">
              <a:lnSpc>
                <a:spcPct val="150000"/>
              </a:lnSpc>
              <a:buFont typeface="Arial" panose="020B0604020202020204" pitchFamily="34" charset="0"/>
              <a:buChar char="•"/>
            </a:pPr>
            <a:r>
              <a:rPr lang="en-US" sz="1200">
                <a:solidFill>
                  <a:schemeClr val="bg1"/>
                </a:solidFill>
                <a:latin typeface="+mj-lt"/>
              </a:rPr>
              <a:t>Housing Market Maps &amp; Data</a:t>
            </a:r>
          </a:p>
          <a:p>
            <a:pPr marL="171450" indent="-171450">
              <a:lnSpc>
                <a:spcPct val="150000"/>
              </a:lnSpc>
              <a:buFont typeface="Arial" panose="020B0604020202020204" pitchFamily="34" charset="0"/>
              <a:buChar char="•"/>
            </a:pPr>
            <a:r>
              <a:rPr lang="en-US" sz="1200">
                <a:solidFill>
                  <a:schemeClr val="bg1"/>
                </a:solidFill>
                <a:latin typeface="+mj-lt"/>
              </a:rPr>
              <a:t>Potential Growth Analysis </a:t>
            </a:r>
          </a:p>
        </p:txBody>
      </p:sp>
      <p:sp>
        <p:nvSpPr>
          <p:cNvPr id="14" name="TextBox 13">
            <a:extLst>
              <a:ext uri="{FF2B5EF4-FFF2-40B4-BE49-F238E27FC236}">
                <a16:creationId xmlns:a16="http://schemas.microsoft.com/office/drawing/2014/main" id="{776A0157-1250-BB3C-7509-7C6B36C2AC1F}"/>
              </a:ext>
            </a:extLst>
          </p:cNvPr>
          <p:cNvSpPr txBox="1"/>
          <p:nvPr userDrawn="1"/>
        </p:nvSpPr>
        <p:spPr>
          <a:xfrm>
            <a:off x="1793760" y="638129"/>
            <a:ext cx="2438400" cy="923330"/>
          </a:xfrm>
          <a:prstGeom prst="rect">
            <a:avLst/>
          </a:prstGeom>
          <a:noFill/>
        </p:spPr>
        <p:txBody>
          <a:bodyPr wrap="square" rtlCol="0" anchor="ctr">
            <a:spAutoFit/>
          </a:bodyPr>
          <a:lstStyle/>
          <a:p>
            <a:pPr algn="ctr"/>
            <a:r>
              <a:rPr lang="en-US" sz="1800" b="1" cap="small">
                <a:solidFill>
                  <a:schemeClr val="bg1"/>
                </a:solidFill>
                <a:latin typeface="+mj-lt"/>
                <a:cs typeface="Times New Roman" panose="02020603050405020304" pitchFamily="18" charset="0"/>
              </a:rPr>
              <a:t>Part 3</a:t>
            </a:r>
          </a:p>
          <a:p>
            <a:pPr algn="ctr"/>
            <a:r>
              <a:rPr lang="en-US" sz="1800" b="1" cap="small">
                <a:solidFill>
                  <a:schemeClr val="bg1"/>
                </a:solidFill>
                <a:latin typeface="+mj-lt"/>
                <a:cs typeface="Times New Roman" panose="02020603050405020304" pitchFamily="18" charset="0"/>
              </a:rPr>
              <a:t>Regional  </a:t>
            </a:r>
          </a:p>
          <a:p>
            <a:pPr algn="ctr"/>
            <a:r>
              <a:rPr lang="en-US" sz="1800" b="1" cap="small">
                <a:solidFill>
                  <a:schemeClr val="bg1"/>
                </a:solidFill>
                <a:latin typeface="+mj-lt"/>
                <a:cs typeface="Times New Roman" panose="02020603050405020304" pitchFamily="18" charset="0"/>
              </a:rPr>
              <a:t>Development</a:t>
            </a:r>
          </a:p>
        </p:txBody>
      </p:sp>
      <p:pic>
        <p:nvPicPr>
          <p:cNvPr id="15" name="Graphic 14" descr="Architecture with solid fill">
            <a:extLst>
              <a:ext uri="{FF2B5EF4-FFF2-40B4-BE49-F238E27FC236}">
                <a16:creationId xmlns:a16="http://schemas.microsoft.com/office/drawing/2014/main" id="{19C96069-2F83-1968-8BF9-39FF09CF226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6054" y="478373"/>
            <a:ext cx="1692423" cy="1269317"/>
          </a:xfrm>
          <a:prstGeom prst="rect">
            <a:avLst/>
          </a:prstGeom>
        </p:spPr>
      </p:pic>
    </p:spTree>
    <p:extLst>
      <p:ext uri="{BB962C8B-B14F-4D97-AF65-F5344CB8AC3E}">
        <p14:creationId xmlns:p14="http://schemas.microsoft.com/office/powerpoint/2010/main" val="2483927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art 2 Horizontal Map">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D88642C-F4D4-49CF-B273-5A995D131A32}"/>
              </a:ext>
            </a:extLst>
          </p:cNvPr>
          <p:cNvGrpSpPr/>
          <p:nvPr userDrawn="1"/>
        </p:nvGrpSpPr>
        <p:grpSpPr>
          <a:xfrm>
            <a:off x="-11612" y="0"/>
            <a:ext cx="12203151" cy="1254884"/>
            <a:chOff x="-11613" y="0"/>
            <a:chExt cx="12203151" cy="1254884"/>
          </a:xfrm>
        </p:grpSpPr>
        <p:sp>
          <p:nvSpPr>
            <p:cNvPr id="6" name="Rectangle 5">
              <a:extLst>
                <a:ext uri="{FF2B5EF4-FFF2-40B4-BE49-F238E27FC236}">
                  <a16:creationId xmlns:a16="http://schemas.microsoft.com/office/drawing/2014/main" id="{0C98E2D9-B5AC-46D4-97AA-CE72E4EA8308}"/>
                </a:ext>
              </a:extLst>
            </p:cNvPr>
            <p:cNvSpPr/>
            <p:nvPr/>
          </p:nvSpPr>
          <p:spPr>
            <a:xfrm>
              <a:off x="-1" y="0"/>
              <a:ext cx="12182576" cy="103094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B91"/>
                </a:solidFill>
              </a:endParaRPr>
            </a:p>
          </p:txBody>
        </p:sp>
        <p:cxnSp>
          <p:nvCxnSpPr>
            <p:cNvPr id="7" name="Straight Connector 6">
              <a:extLst>
                <a:ext uri="{FF2B5EF4-FFF2-40B4-BE49-F238E27FC236}">
                  <a16:creationId xmlns:a16="http://schemas.microsoft.com/office/drawing/2014/main" id="{19A17C28-0D24-42C8-841D-745858010583}"/>
                </a:ext>
              </a:extLst>
            </p:cNvPr>
            <p:cNvCxnSpPr>
              <a:cxnSpLocks/>
            </p:cNvCxnSpPr>
            <p:nvPr/>
          </p:nvCxnSpPr>
          <p:spPr>
            <a:xfrm>
              <a:off x="-10510" y="1049463"/>
              <a:ext cx="1220204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DEFE027-7D0E-4352-A763-6DEA514EC32B}"/>
                </a:ext>
              </a:extLst>
            </p:cNvPr>
            <p:cNvCxnSpPr>
              <a:cxnSpLocks/>
            </p:cNvCxnSpPr>
            <p:nvPr/>
          </p:nvCxnSpPr>
          <p:spPr>
            <a:xfrm>
              <a:off x="-11613" y="1152201"/>
              <a:ext cx="8868895"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0CEA22F-416B-4EC4-B343-F2C9BB89EE88}"/>
                </a:ext>
              </a:extLst>
            </p:cNvPr>
            <p:cNvCxnSpPr>
              <a:cxnSpLocks/>
            </p:cNvCxnSpPr>
            <p:nvPr/>
          </p:nvCxnSpPr>
          <p:spPr>
            <a:xfrm>
              <a:off x="-8830" y="1254884"/>
              <a:ext cx="667042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7" name="Title 1">
            <a:extLst>
              <a:ext uri="{FF2B5EF4-FFF2-40B4-BE49-F238E27FC236}">
                <a16:creationId xmlns:a16="http://schemas.microsoft.com/office/drawing/2014/main" id="{D255BD75-DD73-4612-9FDD-DE137E7ADA25}"/>
              </a:ext>
            </a:extLst>
          </p:cNvPr>
          <p:cNvSpPr>
            <a:spLocks noGrp="1"/>
          </p:cNvSpPr>
          <p:nvPr>
            <p:ph type="ctrTitle"/>
          </p:nvPr>
        </p:nvSpPr>
        <p:spPr>
          <a:xfrm rot="10800000" flipV="1">
            <a:off x="609600" y="228601"/>
            <a:ext cx="9144000" cy="767751"/>
          </a:xfrm>
          <a:prstGeom prst="rect">
            <a:avLst/>
          </a:prstGeom>
        </p:spPr>
        <p:txBody>
          <a:bodyPr anchor="b">
            <a:normAutofit/>
          </a:bodyPr>
          <a:lstStyle>
            <a:lvl1pPr algn="l">
              <a:defRPr sz="3600">
                <a:solidFill>
                  <a:schemeClr val="bg1"/>
                </a:solidFill>
              </a:defRPr>
            </a:lvl1pPr>
          </a:lstStyle>
          <a:p>
            <a:r>
              <a:rPr lang="en-US"/>
              <a:t>Click to edit Master title style</a:t>
            </a:r>
          </a:p>
        </p:txBody>
      </p:sp>
      <p:sp>
        <p:nvSpPr>
          <p:cNvPr id="2" name="Subtitle 2">
            <a:extLst>
              <a:ext uri="{FF2B5EF4-FFF2-40B4-BE49-F238E27FC236}">
                <a16:creationId xmlns:a16="http://schemas.microsoft.com/office/drawing/2014/main" id="{2AA417E8-D1EA-A44D-4177-0FAA828989A0}"/>
              </a:ext>
            </a:extLst>
          </p:cNvPr>
          <p:cNvSpPr>
            <a:spLocks noGrp="1"/>
          </p:cNvSpPr>
          <p:nvPr>
            <p:ph type="subTitle" idx="1"/>
          </p:nvPr>
        </p:nvSpPr>
        <p:spPr>
          <a:xfrm>
            <a:off x="609601" y="1424473"/>
            <a:ext cx="10943491" cy="4832366"/>
          </a:xfrm>
        </p:spPr>
        <p:txBody>
          <a:bodyPr>
            <a:noAutofit/>
          </a:bodyPr>
          <a:lstStyle>
            <a:lvl1pPr marL="168275" indent="-168275" algn="l">
              <a:buClr>
                <a:schemeClr val="tx1"/>
              </a:buClr>
              <a:buFont typeface="Arial" panose="020B0604020202020204" pitchFamily="34" charset="0"/>
              <a:buChar char="•"/>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p:txBody>
      </p:sp>
    </p:spTree>
    <p:extLst>
      <p:ext uri="{BB962C8B-B14F-4D97-AF65-F5344CB8AC3E}">
        <p14:creationId xmlns:p14="http://schemas.microsoft.com/office/powerpoint/2010/main" val="13933940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orizontal_P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C98E2D9-B5AC-46D4-97AA-CE72E4EA8308}"/>
              </a:ext>
            </a:extLst>
          </p:cNvPr>
          <p:cNvSpPr/>
          <p:nvPr/>
        </p:nvSpPr>
        <p:spPr>
          <a:xfrm>
            <a:off x="0" y="0"/>
            <a:ext cx="12182576" cy="54864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B91"/>
              </a:solidFill>
            </a:endParaRPr>
          </a:p>
        </p:txBody>
      </p:sp>
      <p:sp>
        <p:nvSpPr>
          <p:cNvPr id="17" name="Title 1">
            <a:extLst>
              <a:ext uri="{FF2B5EF4-FFF2-40B4-BE49-F238E27FC236}">
                <a16:creationId xmlns:a16="http://schemas.microsoft.com/office/drawing/2014/main" id="{D255BD75-DD73-4612-9FDD-DE137E7ADA25}"/>
              </a:ext>
            </a:extLst>
          </p:cNvPr>
          <p:cNvSpPr>
            <a:spLocks noGrp="1"/>
          </p:cNvSpPr>
          <p:nvPr>
            <p:ph type="ctrTitle"/>
          </p:nvPr>
        </p:nvSpPr>
        <p:spPr>
          <a:xfrm rot="10800000" flipV="1">
            <a:off x="609600" y="0"/>
            <a:ext cx="12182576" cy="548640"/>
          </a:xfrm>
          <a:prstGeom prst="rect">
            <a:avLst/>
          </a:prstGeom>
        </p:spPr>
        <p:txBody>
          <a:bodyPr anchor="b">
            <a:normAutofit/>
          </a:bodyPr>
          <a:lstStyle>
            <a:lvl1pPr algn="l">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3467788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Vertical_17x11_P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2F20903-6E21-4B2C-91AD-0BC10E503147}"/>
              </a:ext>
            </a:extLst>
          </p:cNvPr>
          <p:cNvSpPr/>
          <p:nvPr userDrawn="1"/>
        </p:nvSpPr>
        <p:spPr>
          <a:xfrm>
            <a:off x="0" y="-1"/>
            <a:ext cx="4996536" cy="1407797"/>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B91"/>
              </a:solidFill>
            </a:endParaRPr>
          </a:p>
        </p:txBody>
      </p:sp>
      <p:sp>
        <p:nvSpPr>
          <p:cNvPr id="9" name="Title 1">
            <a:extLst>
              <a:ext uri="{FF2B5EF4-FFF2-40B4-BE49-F238E27FC236}">
                <a16:creationId xmlns:a16="http://schemas.microsoft.com/office/drawing/2014/main" id="{0EDA31C8-A342-4E15-A79D-C600C7953C0B}"/>
              </a:ext>
            </a:extLst>
          </p:cNvPr>
          <p:cNvSpPr>
            <a:spLocks noGrp="1"/>
          </p:cNvSpPr>
          <p:nvPr>
            <p:ph type="ctrTitle"/>
          </p:nvPr>
        </p:nvSpPr>
        <p:spPr>
          <a:xfrm rot="10800000" flipV="1">
            <a:off x="609600" y="22911"/>
            <a:ext cx="4386936" cy="1391120"/>
          </a:xfrm>
          <a:prstGeom prst="rect">
            <a:avLst/>
          </a:prstGeom>
        </p:spPr>
        <p:txBody>
          <a:bodyPr anchor="ctr">
            <a:normAutofit/>
          </a:bodyPr>
          <a:lstStyle>
            <a:lvl1pPr algn="l">
              <a:defRPr sz="3600">
                <a:solidFill>
                  <a:schemeClr val="bg1"/>
                </a:solidFill>
              </a:defRPr>
            </a:lvl1pPr>
          </a:lstStyle>
          <a:p>
            <a:endParaRPr lang="en-US"/>
          </a:p>
        </p:txBody>
      </p:sp>
      <p:sp>
        <p:nvSpPr>
          <p:cNvPr id="13" name="Slide Number Placeholder 1">
            <a:extLst>
              <a:ext uri="{FF2B5EF4-FFF2-40B4-BE49-F238E27FC236}">
                <a16:creationId xmlns:a16="http://schemas.microsoft.com/office/drawing/2014/main" id="{1103C4A0-1A87-42C2-A1D1-B0E58BBF6066}"/>
              </a:ext>
            </a:extLst>
          </p:cNvPr>
          <p:cNvSpPr txBox="1">
            <a:spLocks/>
          </p:cNvSpPr>
          <p:nvPr userDrawn="1"/>
        </p:nvSpPr>
        <p:spPr>
          <a:xfrm>
            <a:off x="4067594" y="6492876"/>
            <a:ext cx="581593"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6252CF-764F-47EE-A70D-6B1887B3B27B}" type="slidenum">
              <a:rPr lang="en-US" sz="900" smtClean="0">
                <a:solidFill>
                  <a:schemeClr val="bg1"/>
                </a:solidFill>
                <a:latin typeface="Arial" panose="020B0604020202020204" pitchFamily="34" charset="0"/>
                <a:cs typeface="Arial" panose="020B0604020202020204" pitchFamily="34" charset="0"/>
              </a:rPr>
              <a:pPr/>
              <a:t>‹#›</a:t>
            </a:fld>
            <a:endParaRPr lang="en-US" sz="900">
              <a:solidFill>
                <a:schemeClr val="bg1"/>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2CC983F0-D300-E841-44E8-3D81F1F8441E}"/>
              </a:ext>
            </a:extLst>
          </p:cNvPr>
          <p:cNvSpPr>
            <a:spLocks noGrp="1"/>
          </p:cNvSpPr>
          <p:nvPr>
            <p:ph type="subTitle" idx="1"/>
          </p:nvPr>
        </p:nvSpPr>
        <p:spPr>
          <a:xfrm>
            <a:off x="609602" y="1424473"/>
            <a:ext cx="4386935" cy="4832366"/>
          </a:xfrm>
        </p:spPr>
        <p:txBody>
          <a:bodyPr>
            <a:noAutofit/>
          </a:bodyPr>
          <a:lstStyle>
            <a:lvl1pPr marL="168275" indent="-168275" algn="l">
              <a:buClr>
                <a:schemeClr val="tx1"/>
              </a:buClr>
              <a:buFont typeface="Arial" panose="020B0604020202020204" pitchFamily="34" charset="0"/>
              <a:buChar char="•"/>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p:txBody>
      </p:sp>
    </p:spTree>
    <p:extLst>
      <p:ext uri="{BB962C8B-B14F-4D97-AF65-F5344CB8AC3E}">
        <p14:creationId xmlns:p14="http://schemas.microsoft.com/office/powerpoint/2010/main" val="27901916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art 2 Vertical Map">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BCF1F17-33B1-4703-90F9-B9DA4744CA2D}"/>
              </a:ext>
            </a:extLst>
          </p:cNvPr>
          <p:cNvGrpSpPr/>
          <p:nvPr userDrawn="1"/>
        </p:nvGrpSpPr>
        <p:grpSpPr>
          <a:xfrm>
            <a:off x="-11151" y="0"/>
            <a:ext cx="6151507" cy="1254884"/>
            <a:chOff x="-21136" y="0"/>
            <a:chExt cx="6112650" cy="1254884"/>
          </a:xfrm>
        </p:grpSpPr>
        <p:sp>
          <p:nvSpPr>
            <p:cNvPr id="9" name="Rectangle 8">
              <a:extLst>
                <a:ext uri="{FF2B5EF4-FFF2-40B4-BE49-F238E27FC236}">
                  <a16:creationId xmlns:a16="http://schemas.microsoft.com/office/drawing/2014/main" id="{4D4CA119-4C9B-4AA4-B96D-93BF46D6CF47}"/>
                </a:ext>
              </a:extLst>
            </p:cNvPr>
            <p:cNvSpPr/>
            <p:nvPr/>
          </p:nvSpPr>
          <p:spPr>
            <a:xfrm>
              <a:off x="-9967" y="0"/>
              <a:ext cx="6101481" cy="103094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B91"/>
                </a:solidFill>
              </a:endParaRPr>
            </a:p>
          </p:txBody>
        </p:sp>
        <p:cxnSp>
          <p:nvCxnSpPr>
            <p:cNvPr id="10" name="Straight Connector 9">
              <a:extLst>
                <a:ext uri="{FF2B5EF4-FFF2-40B4-BE49-F238E27FC236}">
                  <a16:creationId xmlns:a16="http://schemas.microsoft.com/office/drawing/2014/main" id="{AC67CA45-9A8C-457A-BF93-333006A3A25C}"/>
                </a:ext>
              </a:extLst>
            </p:cNvPr>
            <p:cNvCxnSpPr>
              <a:cxnSpLocks/>
            </p:cNvCxnSpPr>
            <p:nvPr/>
          </p:nvCxnSpPr>
          <p:spPr>
            <a:xfrm>
              <a:off x="-21136" y="1047082"/>
              <a:ext cx="6109873"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360756B-6312-48AA-9917-22E3E350B503}"/>
                </a:ext>
              </a:extLst>
            </p:cNvPr>
            <p:cNvCxnSpPr>
              <a:cxnSpLocks/>
            </p:cNvCxnSpPr>
            <p:nvPr/>
          </p:nvCxnSpPr>
          <p:spPr>
            <a:xfrm>
              <a:off x="-21136" y="1151665"/>
              <a:ext cx="4442922" cy="53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B7A706E-80F5-4669-89AC-332D522CA7B4}"/>
                </a:ext>
              </a:extLst>
            </p:cNvPr>
            <p:cNvCxnSpPr>
              <a:cxnSpLocks/>
            </p:cNvCxnSpPr>
            <p:nvPr/>
          </p:nvCxnSpPr>
          <p:spPr>
            <a:xfrm>
              <a:off x="-9669" y="1254884"/>
              <a:ext cx="3338212"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7" name="Picture Placeholder 2">
            <a:extLst>
              <a:ext uri="{FF2B5EF4-FFF2-40B4-BE49-F238E27FC236}">
                <a16:creationId xmlns:a16="http://schemas.microsoft.com/office/drawing/2014/main" id="{C7FF682F-8076-4E0A-B8B4-B17F04DC8A2A}"/>
              </a:ext>
            </a:extLst>
          </p:cNvPr>
          <p:cNvSpPr>
            <a:spLocks noGrp="1"/>
          </p:cNvSpPr>
          <p:nvPr>
            <p:ph type="pic" idx="1" hasCustomPrompt="1"/>
          </p:nvPr>
        </p:nvSpPr>
        <p:spPr>
          <a:xfrm>
            <a:off x="6137561" y="0"/>
            <a:ext cx="6054439" cy="68580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Map</a:t>
            </a:r>
          </a:p>
        </p:txBody>
      </p:sp>
      <p:sp>
        <p:nvSpPr>
          <p:cNvPr id="21" name="Title 1">
            <a:extLst>
              <a:ext uri="{FF2B5EF4-FFF2-40B4-BE49-F238E27FC236}">
                <a16:creationId xmlns:a16="http://schemas.microsoft.com/office/drawing/2014/main" id="{11444F81-6CD4-4478-A927-B90690BAAD36}"/>
              </a:ext>
            </a:extLst>
          </p:cNvPr>
          <p:cNvSpPr>
            <a:spLocks noGrp="1"/>
          </p:cNvSpPr>
          <p:nvPr>
            <p:ph type="ctrTitle"/>
          </p:nvPr>
        </p:nvSpPr>
        <p:spPr>
          <a:xfrm rot="10800000" flipV="1">
            <a:off x="609601" y="192487"/>
            <a:ext cx="5530756" cy="767751"/>
          </a:xfrm>
          <a:prstGeom prst="rect">
            <a:avLst/>
          </a:prstGeom>
        </p:spPr>
        <p:txBody>
          <a:bodyPr anchor="b">
            <a:normAutofit/>
          </a:bodyPr>
          <a:lstStyle>
            <a:lvl1pPr algn="l">
              <a:defRPr sz="3600">
                <a:solidFill>
                  <a:schemeClr val="bg1"/>
                </a:solidFill>
              </a:defRPr>
            </a:lvl1pPr>
          </a:lstStyle>
          <a:p>
            <a:r>
              <a:rPr lang="en-US"/>
              <a:t>Click to edit Master title style</a:t>
            </a:r>
          </a:p>
        </p:txBody>
      </p:sp>
      <p:sp>
        <p:nvSpPr>
          <p:cNvPr id="13" name="Subtitle 2">
            <a:extLst>
              <a:ext uri="{FF2B5EF4-FFF2-40B4-BE49-F238E27FC236}">
                <a16:creationId xmlns:a16="http://schemas.microsoft.com/office/drawing/2014/main" id="{FA03DB28-CBBF-45D0-8B85-27A1824719F7}"/>
              </a:ext>
            </a:extLst>
          </p:cNvPr>
          <p:cNvSpPr>
            <a:spLocks noGrp="1"/>
          </p:cNvSpPr>
          <p:nvPr>
            <p:ph type="subTitle" idx="10"/>
          </p:nvPr>
        </p:nvSpPr>
        <p:spPr>
          <a:xfrm>
            <a:off x="609602" y="1424473"/>
            <a:ext cx="5486399" cy="4832366"/>
          </a:xfrm>
        </p:spPr>
        <p:txBody>
          <a:bodyPr>
            <a:noAutofit/>
          </a:bodyPr>
          <a:lstStyle>
            <a:lvl1pPr marL="285750" indent="-285750" algn="l">
              <a:buClr>
                <a:schemeClr val="tx1"/>
              </a:buClr>
              <a:buFont typeface="Courier New" panose="02070309020205020404" pitchFamily="49" charset="0"/>
              <a:buChar char="o"/>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p:txBody>
      </p:sp>
    </p:spTree>
    <p:extLst>
      <p:ext uri="{BB962C8B-B14F-4D97-AF65-F5344CB8AC3E}">
        <p14:creationId xmlns:p14="http://schemas.microsoft.com/office/powerpoint/2010/main" val="1498282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art 3">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8C12B062-34FF-4063-81E3-032381891829}"/>
              </a:ext>
            </a:extLst>
          </p:cNvPr>
          <p:cNvSpPr txBox="1">
            <a:spLocks/>
          </p:cNvSpPr>
          <p:nvPr userDrawn="1"/>
        </p:nvSpPr>
        <p:spPr>
          <a:xfrm>
            <a:off x="0" y="3289740"/>
            <a:ext cx="12192000" cy="1272737"/>
          </a:xfrm>
          <a:prstGeom prst="rect">
            <a:avLst/>
          </a:prstGeom>
          <a:solidFill>
            <a:schemeClr val="accent2"/>
          </a:solidFill>
          <a:ln>
            <a:solidFill>
              <a:schemeClr val="accent2"/>
            </a:solidFill>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a:solidFill>
                  <a:schemeClr val="bg1"/>
                </a:solidFill>
                <a:latin typeface="+mj-lt"/>
                <a:cs typeface="Times New Roman" panose="02020603050405020304" pitchFamily="18" charset="0"/>
              </a:rPr>
              <a:t>Part Three: Enrollment </a:t>
            </a:r>
            <a:r>
              <a:rPr lang="en-US" sz="3300">
                <a:solidFill>
                  <a:schemeClr val="bg1"/>
                </a:solidFill>
                <a:latin typeface="+mj-lt"/>
              </a:rPr>
              <a:t>Projections</a:t>
            </a:r>
            <a:endParaRPr lang="en-US" sz="3300">
              <a:solidFill>
                <a:schemeClr val="bg1"/>
              </a:solidFill>
              <a:latin typeface="+mj-lt"/>
              <a:cs typeface="Times New Roman" panose="02020603050405020304" pitchFamily="18" charset="0"/>
            </a:endParaRPr>
          </a:p>
        </p:txBody>
      </p:sp>
      <p:pic>
        <p:nvPicPr>
          <p:cNvPr id="7" name="Graphic 6" descr="Business Growth with solid fill">
            <a:extLst>
              <a:ext uri="{FF2B5EF4-FFF2-40B4-BE49-F238E27FC236}">
                <a16:creationId xmlns:a16="http://schemas.microsoft.com/office/drawing/2014/main" id="{B228D0EE-0513-4823-8F42-0C10DFCCA7A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2539" y="4659898"/>
            <a:ext cx="2442288" cy="1831716"/>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DD63B64D-3FF6-4B50-924F-0575F118D8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32481" y="212980"/>
            <a:ext cx="2442288" cy="666251"/>
          </a:xfrm>
          <a:prstGeom prst="rect">
            <a:avLst/>
          </a:prstGeom>
        </p:spPr>
      </p:pic>
    </p:spTree>
    <p:extLst>
      <p:ext uri="{BB962C8B-B14F-4D97-AF65-F5344CB8AC3E}">
        <p14:creationId xmlns:p14="http://schemas.microsoft.com/office/powerpoint/2010/main" val="3926989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Part 1">
    <p:spTree>
      <p:nvGrpSpPr>
        <p:cNvPr id="1" name=""/>
        <p:cNvGrpSpPr/>
        <p:nvPr/>
      </p:nvGrpSpPr>
      <p:grpSpPr>
        <a:xfrm>
          <a:off x="0" y="0"/>
          <a:ext cx="0" cy="0"/>
          <a:chOff x="0" y="0"/>
          <a:chExt cx="0" cy="0"/>
        </a:xfrm>
      </p:grpSpPr>
      <p:pic>
        <p:nvPicPr>
          <p:cNvPr id="6" name="Picture 5" descr="A picture containing text, clipart&#10;&#10;Description automatically generated">
            <a:extLst>
              <a:ext uri="{FF2B5EF4-FFF2-40B4-BE49-F238E27FC236}">
                <a16:creationId xmlns:a16="http://schemas.microsoft.com/office/drawing/2014/main" id="{BF9AEBDD-D7F0-441A-8ED9-1AD2416468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118645"/>
            <a:ext cx="1099708" cy="299998"/>
          </a:xfrm>
          <a:prstGeom prst="rect">
            <a:avLst/>
          </a:prstGeom>
        </p:spPr>
      </p:pic>
      <p:sp>
        <p:nvSpPr>
          <p:cNvPr id="8" name="TextBox 7">
            <a:extLst>
              <a:ext uri="{FF2B5EF4-FFF2-40B4-BE49-F238E27FC236}">
                <a16:creationId xmlns:a16="http://schemas.microsoft.com/office/drawing/2014/main" id="{442615D4-8F5D-8787-125D-E7FF80F88E41}"/>
              </a:ext>
            </a:extLst>
          </p:cNvPr>
          <p:cNvSpPr txBox="1"/>
          <p:nvPr userDrawn="1"/>
        </p:nvSpPr>
        <p:spPr>
          <a:xfrm>
            <a:off x="2115240" y="3435182"/>
            <a:ext cx="10076760" cy="553998"/>
          </a:xfrm>
          <a:prstGeom prst="rect">
            <a:avLst/>
          </a:prstGeom>
          <a:noFill/>
        </p:spPr>
        <p:txBody>
          <a:bodyPr wrap="square">
            <a:spAutoFit/>
          </a:bodyPr>
          <a:lstStyle/>
          <a:p>
            <a:pPr algn="r">
              <a:tabLst>
                <a:tab pos="4974431" algn="l"/>
              </a:tabLst>
            </a:pPr>
            <a:r>
              <a:rPr lang="en-US" sz="3000" b="1" cap="small" baseline="0">
                <a:solidFill>
                  <a:schemeClr val="accent2"/>
                </a:solidFill>
                <a:latin typeface="+mj-lt"/>
                <a:cs typeface="Times New Roman" panose="02020603050405020304" pitchFamily="18" charset="0"/>
              </a:rPr>
              <a:t>Part Three: Enrollment Projections</a:t>
            </a:r>
            <a:endParaRPr lang="en-US" sz="3000" b="1" cap="small" baseline="0">
              <a:solidFill>
                <a:schemeClr val="accent2"/>
              </a:solidFill>
              <a:latin typeface="+mj-lt"/>
            </a:endParaRPr>
          </a:p>
        </p:txBody>
      </p:sp>
      <p:pic>
        <p:nvPicPr>
          <p:cNvPr id="7" name="Graphic 6" descr="Business Growth with solid fill">
            <a:extLst>
              <a:ext uri="{FF2B5EF4-FFF2-40B4-BE49-F238E27FC236}">
                <a16:creationId xmlns:a16="http://schemas.microsoft.com/office/drawing/2014/main" id="{7437F972-E77F-A986-2D35-89EE5EF34CA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2086" y="1255298"/>
            <a:ext cx="5277813" cy="3958360"/>
          </a:xfrm>
          <a:prstGeom prst="rect">
            <a:avLst/>
          </a:prstGeom>
        </p:spPr>
      </p:pic>
    </p:spTree>
    <p:extLst>
      <p:ext uri="{BB962C8B-B14F-4D97-AF65-F5344CB8AC3E}">
        <p14:creationId xmlns:p14="http://schemas.microsoft.com/office/powerpoint/2010/main" val="22721168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15" name="Picture 14" descr="A picture containing person, indoor&#10;&#10;Description automatically generated">
            <a:extLst>
              <a:ext uri="{FF2B5EF4-FFF2-40B4-BE49-F238E27FC236}">
                <a16:creationId xmlns:a16="http://schemas.microsoft.com/office/drawing/2014/main" id="{1F2B4EA5-695C-623F-81F8-589BA8D1E2A8}"/>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0" y="9331"/>
            <a:ext cx="12192000" cy="6480458"/>
          </a:xfrm>
          <a:prstGeom prst="rect">
            <a:avLst/>
          </a:prstGeom>
        </p:spPr>
      </p:pic>
      <p:sp>
        <p:nvSpPr>
          <p:cNvPr id="4" name="Rectangle: Rounded Corners 3">
            <a:extLst>
              <a:ext uri="{FF2B5EF4-FFF2-40B4-BE49-F238E27FC236}">
                <a16:creationId xmlns:a16="http://schemas.microsoft.com/office/drawing/2014/main" id="{CD92E1D6-1A22-814B-C1C5-AD0715CCA728}"/>
              </a:ext>
            </a:extLst>
          </p:cNvPr>
          <p:cNvSpPr/>
          <p:nvPr userDrawn="1"/>
        </p:nvSpPr>
        <p:spPr>
          <a:xfrm>
            <a:off x="2456505" y="2154912"/>
            <a:ext cx="7278987" cy="2548177"/>
          </a:xfrm>
          <a:prstGeom prst="roundRect">
            <a:avLst>
              <a:gd name="adj" fmla="val 6008"/>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j-lt"/>
            </a:endParaRPr>
          </a:p>
        </p:txBody>
      </p:sp>
      <p:sp>
        <p:nvSpPr>
          <p:cNvPr id="3" name="TextBox 2">
            <a:extLst>
              <a:ext uri="{FF2B5EF4-FFF2-40B4-BE49-F238E27FC236}">
                <a16:creationId xmlns:a16="http://schemas.microsoft.com/office/drawing/2014/main" id="{A1DC65A1-56E6-C0FC-890F-871848D2E55D}"/>
              </a:ext>
            </a:extLst>
          </p:cNvPr>
          <p:cNvSpPr txBox="1"/>
          <p:nvPr userDrawn="1"/>
        </p:nvSpPr>
        <p:spPr>
          <a:xfrm>
            <a:off x="2456504" y="3557540"/>
            <a:ext cx="7278984" cy="894732"/>
          </a:xfrm>
          <a:prstGeom prst="rect">
            <a:avLst/>
          </a:prstGeom>
          <a:noFill/>
        </p:spPr>
        <p:txBody>
          <a:bodyPr wrap="square" rtlCol="0">
            <a:spAutoFit/>
          </a:bodyPr>
          <a:lstStyle/>
          <a:p>
            <a:pPr algn="ctr">
              <a:lnSpc>
                <a:spcPct val="150000"/>
              </a:lnSpc>
            </a:pPr>
            <a:r>
              <a:rPr lang="en-US" sz="1200">
                <a:solidFill>
                  <a:schemeClr val="bg1"/>
                </a:solidFill>
                <a:latin typeface="+mj-lt"/>
              </a:rPr>
              <a:t>Past, Current, &amp; Future Enrollment </a:t>
            </a:r>
          </a:p>
          <a:p>
            <a:pPr algn="ctr">
              <a:lnSpc>
                <a:spcPct val="150000"/>
              </a:lnSpc>
            </a:pPr>
            <a:r>
              <a:rPr lang="en-US" sz="1200">
                <a:solidFill>
                  <a:schemeClr val="bg1"/>
                </a:solidFill>
                <a:latin typeface="+mj-lt"/>
              </a:rPr>
              <a:t>Building Projections </a:t>
            </a:r>
          </a:p>
          <a:p>
            <a:pPr marL="171450" indent="-171450">
              <a:lnSpc>
                <a:spcPct val="150000"/>
              </a:lnSpc>
              <a:buFont typeface="Courier New" panose="02070309020205020404" pitchFamily="49" charset="0"/>
              <a:buChar char="o"/>
            </a:pPr>
            <a:endParaRPr lang="en-US" sz="1200">
              <a:solidFill>
                <a:schemeClr val="bg1"/>
              </a:solidFill>
              <a:latin typeface="+mj-lt"/>
            </a:endParaRPr>
          </a:p>
        </p:txBody>
      </p:sp>
      <p:sp>
        <p:nvSpPr>
          <p:cNvPr id="5" name="TextBox 4">
            <a:extLst>
              <a:ext uri="{FF2B5EF4-FFF2-40B4-BE49-F238E27FC236}">
                <a16:creationId xmlns:a16="http://schemas.microsoft.com/office/drawing/2014/main" id="{9F9507C2-B14B-103B-7AAC-785D05168548}"/>
              </a:ext>
            </a:extLst>
          </p:cNvPr>
          <p:cNvSpPr txBox="1"/>
          <p:nvPr userDrawn="1"/>
        </p:nvSpPr>
        <p:spPr>
          <a:xfrm>
            <a:off x="2456504" y="2602202"/>
            <a:ext cx="7278984" cy="646331"/>
          </a:xfrm>
          <a:prstGeom prst="rect">
            <a:avLst/>
          </a:prstGeom>
          <a:noFill/>
        </p:spPr>
        <p:txBody>
          <a:bodyPr wrap="square" rtlCol="0" anchor="ctr">
            <a:spAutoFit/>
          </a:bodyPr>
          <a:lstStyle/>
          <a:p>
            <a:pPr algn="ctr"/>
            <a:r>
              <a:rPr lang="en-US" sz="1800" b="1" cap="small">
                <a:solidFill>
                  <a:schemeClr val="bg1"/>
                </a:solidFill>
                <a:latin typeface="+mj-lt"/>
                <a:cs typeface="Times New Roman" panose="02020603050405020304" pitchFamily="18" charset="0"/>
              </a:rPr>
              <a:t>Part 3</a:t>
            </a:r>
          </a:p>
          <a:p>
            <a:pPr algn="ctr"/>
            <a:r>
              <a:rPr lang="en-US" sz="1800" b="1" cap="small">
                <a:solidFill>
                  <a:schemeClr val="bg1"/>
                </a:solidFill>
                <a:latin typeface="+mj-lt"/>
                <a:cs typeface="Times New Roman" panose="02020603050405020304" pitchFamily="18" charset="0"/>
              </a:rPr>
              <a:t>Projections</a:t>
            </a:r>
          </a:p>
        </p:txBody>
      </p:sp>
      <p:pic>
        <p:nvPicPr>
          <p:cNvPr id="9" name="Graphic 8" descr="Business Growth with solid fill">
            <a:extLst>
              <a:ext uri="{FF2B5EF4-FFF2-40B4-BE49-F238E27FC236}">
                <a16:creationId xmlns:a16="http://schemas.microsoft.com/office/drawing/2014/main" id="{4598C67A-D7D0-13ED-81F4-2D267ABCD4B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92848" y="1611542"/>
            <a:ext cx="1406304" cy="1054728"/>
          </a:xfrm>
          <a:prstGeom prst="rect">
            <a:avLst/>
          </a:prstGeom>
        </p:spPr>
      </p:pic>
      <p:cxnSp>
        <p:nvCxnSpPr>
          <p:cNvPr id="10" name="Straight Connector 9">
            <a:extLst>
              <a:ext uri="{FF2B5EF4-FFF2-40B4-BE49-F238E27FC236}">
                <a16:creationId xmlns:a16="http://schemas.microsoft.com/office/drawing/2014/main" id="{4E91C17F-8738-DA54-8E9E-B92E000F1BEF}"/>
              </a:ext>
            </a:extLst>
          </p:cNvPr>
          <p:cNvCxnSpPr/>
          <p:nvPr userDrawn="1"/>
        </p:nvCxnSpPr>
        <p:spPr>
          <a:xfrm>
            <a:off x="4991475" y="3286622"/>
            <a:ext cx="19917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08205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202CFE5-41CF-323F-B16D-6AEA7F6EF790}"/>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r="6130"/>
          <a:stretch/>
        </p:blipFill>
        <p:spPr>
          <a:xfrm>
            <a:off x="-2" y="0"/>
            <a:ext cx="12192001" cy="6494106"/>
          </a:xfrm>
          <a:prstGeom prst="rect">
            <a:avLst/>
          </a:prstGeom>
        </p:spPr>
      </p:pic>
      <p:sp>
        <p:nvSpPr>
          <p:cNvPr id="2" name="Rectangle 1">
            <a:extLst>
              <a:ext uri="{FF2B5EF4-FFF2-40B4-BE49-F238E27FC236}">
                <a16:creationId xmlns:a16="http://schemas.microsoft.com/office/drawing/2014/main" id="{8EF3FDAF-6B12-E1D8-A461-780A36761783}"/>
              </a:ext>
            </a:extLst>
          </p:cNvPr>
          <p:cNvSpPr/>
          <p:nvPr userDrawn="1"/>
        </p:nvSpPr>
        <p:spPr>
          <a:xfrm>
            <a:off x="-3" y="274321"/>
            <a:ext cx="12192000" cy="1620571"/>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j-lt"/>
            </a:endParaRPr>
          </a:p>
        </p:txBody>
      </p:sp>
      <p:cxnSp>
        <p:nvCxnSpPr>
          <p:cNvPr id="3" name="Straight Connector 2">
            <a:extLst>
              <a:ext uri="{FF2B5EF4-FFF2-40B4-BE49-F238E27FC236}">
                <a16:creationId xmlns:a16="http://schemas.microsoft.com/office/drawing/2014/main" id="{1E776ECE-30AA-7870-6811-E334D6F7AE55}"/>
              </a:ext>
            </a:extLst>
          </p:cNvPr>
          <p:cNvCxnSpPr>
            <a:cxnSpLocks/>
          </p:cNvCxnSpPr>
          <p:nvPr userDrawn="1"/>
        </p:nvCxnSpPr>
        <p:spPr>
          <a:xfrm>
            <a:off x="4442600" y="435331"/>
            <a:ext cx="0" cy="1249378"/>
          </a:xfrm>
          <a:prstGeom prst="line">
            <a:avLst/>
          </a:prstGeom>
          <a:ln>
            <a:solidFill>
              <a:schemeClr val="bg1"/>
            </a:solidFill>
          </a:ln>
        </p:spPr>
        <p:style>
          <a:lnRef idx="1">
            <a:schemeClr val="accent2"/>
          </a:lnRef>
          <a:fillRef idx="0">
            <a:schemeClr val="accent2"/>
          </a:fillRef>
          <a:effectRef idx="0">
            <a:schemeClr val="accent2"/>
          </a:effectRef>
          <a:fontRef idx="minor">
            <a:schemeClr val="tx1"/>
          </a:fontRef>
        </p:style>
      </p:cxnSp>
      <p:sp>
        <p:nvSpPr>
          <p:cNvPr id="4" name="TextBox 3">
            <a:extLst>
              <a:ext uri="{FF2B5EF4-FFF2-40B4-BE49-F238E27FC236}">
                <a16:creationId xmlns:a16="http://schemas.microsoft.com/office/drawing/2014/main" id="{285C7EF5-B55B-28E9-2BD1-EB0E5E8D321C}"/>
              </a:ext>
            </a:extLst>
          </p:cNvPr>
          <p:cNvSpPr txBox="1"/>
          <p:nvPr userDrawn="1"/>
        </p:nvSpPr>
        <p:spPr>
          <a:xfrm>
            <a:off x="4713151" y="660116"/>
            <a:ext cx="5565916" cy="894732"/>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US" sz="1200">
                <a:solidFill>
                  <a:schemeClr val="bg1"/>
                </a:solidFill>
                <a:latin typeface="+mj-lt"/>
              </a:rPr>
              <a:t>Past, Current, &amp; Future Enrollment </a:t>
            </a:r>
          </a:p>
          <a:p>
            <a:pPr marL="171450" indent="-171450">
              <a:lnSpc>
                <a:spcPct val="150000"/>
              </a:lnSpc>
              <a:buFont typeface="Arial" panose="020B0604020202020204" pitchFamily="34" charset="0"/>
              <a:buChar char="•"/>
            </a:pPr>
            <a:r>
              <a:rPr lang="en-US" sz="1200">
                <a:solidFill>
                  <a:schemeClr val="bg1"/>
                </a:solidFill>
                <a:latin typeface="+mj-lt"/>
              </a:rPr>
              <a:t>Building Projections </a:t>
            </a:r>
          </a:p>
          <a:p>
            <a:pPr marL="171450" indent="-171450">
              <a:lnSpc>
                <a:spcPct val="150000"/>
              </a:lnSpc>
              <a:buFont typeface="Courier New" panose="02070309020205020404" pitchFamily="49" charset="0"/>
              <a:buChar char="o"/>
            </a:pPr>
            <a:endParaRPr lang="en-US" sz="1200">
              <a:solidFill>
                <a:schemeClr val="bg1"/>
              </a:solidFill>
              <a:latin typeface="+mj-lt"/>
            </a:endParaRPr>
          </a:p>
        </p:txBody>
      </p:sp>
      <p:sp>
        <p:nvSpPr>
          <p:cNvPr id="5" name="TextBox 4">
            <a:extLst>
              <a:ext uri="{FF2B5EF4-FFF2-40B4-BE49-F238E27FC236}">
                <a16:creationId xmlns:a16="http://schemas.microsoft.com/office/drawing/2014/main" id="{B6BE134E-BB7C-D55F-AA03-2DF90BBE8B7A}"/>
              </a:ext>
            </a:extLst>
          </p:cNvPr>
          <p:cNvSpPr txBox="1"/>
          <p:nvPr userDrawn="1"/>
        </p:nvSpPr>
        <p:spPr>
          <a:xfrm>
            <a:off x="2004200" y="719740"/>
            <a:ext cx="2438400" cy="646331"/>
          </a:xfrm>
          <a:prstGeom prst="rect">
            <a:avLst/>
          </a:prstGeom>
          <a:noFill/>
        </p:spPr>
        <p:txBody>
          <a:bodyPr wrap="square" rtlCol="0" anchor="ctr">
            <a:spAutoFit/>
          </a:bodyPr>
          <a:lstStyle/>
          <a:p>
            <a:pPr algn="ctr"/>
            <a:r>
              <a:rPr lang="en-US" sz="1800" b="1" cap="small">
                <a:solidFill>
                  <a:schemeClr val="bg1"/>
                </a:solidFill>
                <a:latin typeface="+mj-lt"/>
                <a:cs typeface="Times New Roman" panose="02020603050405020304" pitchFamily="18" charset="0"/>
              </a:rPr>
              <a:t>Part 4</a:t>
            </a:r>
          </a:p>
          <a:p>
            <a:pPr algn="ctr"/>
            <a:r>
              <a:rPr lang="en-US" sz="1800" b="1" cap="small">
                <a:solidFill>
                  <a:schemeClr val="bg1"/>
                </a:solidFill>
                <a:latin typeface="+mj-lt"/>
                <a:cs typeface="Times New Roman" panose="02020603050405020304" pitchFamily="18" charset="0"/>
              </a:rPr>
              <a:t>Projections</a:t>
            </a:r>
          </a:p>
        </p:txBody>
      </p:sp>
      <p:pic>
        <p:nvPicPr>
          <p:cNvPr id="6" name="Graphic 5" descr="Business Growth with solid fill">
            <a:extLst>
              <a:ext uri="{FF2B5EF4-FFF2-40B4-BE49-F238E27FC236}">
                <a16:creationId xmlns:a16="http://schemas.microsoft.com/office/drawing/2014/main" id="{2B7CD0E8-E253-6432-41EE-661D56AEBA9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4399" y="363895"/>
            <a:ext cx="1919335" cy="1439501"/>
          </a:xfrm>
          <a:prstGeom prst="rect">
            <a:avLst/>
          </a:prstGeom>
        </p:spPr>
      </p:pic>
    </p:spTree>
    <p:extLst>
      <p:ext uri="{BB962C8B-B14F-4D97-AF65-F5344CB8AC3E}">
        <p14:creationId xmlns:p14="http://schemas.microsoft.com/office/powerpoint/2010/main" val="21427227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art 3 Horizontal Map">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D88642C-F4D4-49CF-B273-5A995D131A32}"/>
              </a:ext>
            </a:extLst>
          </p:cNvPr>
          <p:cNvGrpSpPr/>
          <p:nvPr userDrawn="1"/>
        </p:nvGrpSpPr>
        <p:grpSpPr>
          <a:xfrm>
            <a:off x="-11612" y="0"/>
            <a:ext cx="12203151" cy="1254884"/>
            <a:chOff x="-11613" y="0"/>
            <a:chExt cx="12203151" cy="1254884"/>
          </a:xfrm>
        </p:grpSpPr>
        <p:sp>
          <p:nvSpPr>
            <p:cNvPr id="6" name="Rectangle 5">
              <a:extLst>
                <a:ext uri="{FF2B5EF4-FFF2-40B4-BE49-F238E27FC236}">
                  <a16:creationId xmlns:a16="http://schemas.microsoft.com/office/drawing/2014/main" id="{0C98E2D9-B5AC-46D4-97AA-CE72E4EA8308}"/>
                </a:ext>
              </a:extLst>
            </p:cNvPr>
            <p:cNvSpPr/>
            <p:nvPr/>
          </p:nvSpPr>
          <p:spPr>
            <a:xfrm>
              <a:off x="-9425" y="0"/>
              <a:ext cx="12192000" cy="103094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B91"/>
                </a:solidFill>
              </a:endParaRPr>
            </a:p>
          </p:txBody>
        </p:sp>
        <p:cxnSp>
          <p:nvCxnSpPr>
            <p:cNvPr id="7" name="Straight Connector 6">
              <a:extLst>
                <a:ext uri="{FF2B5EF4-FFF2-40B4-BE49-F238E27FC236}">
                  <a16:creationId xmlns:a16="http://schemas.microsoft.com/office/drawing/2014/main" id="{19A17C28-0D24-42C8-841D-745858010583}"/>
                </a:ext>
              </a:extLst>
            </p:cNvPr>
            <p:cNvCxnSpPr>
              <a:cxnSpLocks/>
            </p:cNvCxnSpPr>
            <p:nvPr/>
          </p:nvCxnSpPr>
          <p:spPr>
            <a:xfrm>
              <a:off x="-10510" y="1049463"/>
              <a:ext cx="1220204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DEFE027-7D0E-4352-A763-6DEA514EC32B}"/>
                </a:ext>
              </a:extLst>
            </p:cNvPr>
            <p:cNvCxnSpPr>
              <a:cxnSpLocks/>
            </p:cNvCxnSpPr>
            <p:nvPr/>
          </p:nvCxnSpPr>
          <p:spPr>
            <a:xfrm>
              <a:off x="-11613" y="1152201"/>
              <a:ext cx="8868895"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0CEA22F-416B-4EC4-B343-F2C9BB89EE88}"/>
                </a:ext>
              </a:extLst>
            </p:cNvPr>
            <p:cNvCxnSpPr>
              <a:cxnSpLocks/>
            </p:cNvCxnSpPr>
            <p:nvPr/>
          </p:nvCxnSpPr>
          <p:spPr>
            <a:xfrm>
              <a:off x="-8830" y="1254884"/>
              <a:ext cx="667042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7" name="Title 1">
            <a:extLst>
              <a:ext uri="{FF2B5EF4-FFF2-40B4-BE49-F238E27FC236}">
                <a16:creationId xmlns:a16="http://schemas.microsoft.com/office/drawing/2014/main" id="{8AA44B3E-1764-4A0D-B39C-60C0FECDBF9C}"/>
              </a:ext>
            </a:extLst>
          </p:cNvPr>
          <p:cNvSpPr>
            <a:spLocks noGrp="1"/>
          </p:cNvSpPr>
          <p:nvPr>
            <p:ph type="ctrTitle"/>
          </p:nvPr>
        </p:nvSpPr>
        <p:spPr>
          <a:xfrm rot="10800000" flipV="1">
            <a:off x="609600" y="228601"/>
            <a:ext cx="9144000" cy="767751"/>
          </a:xfrm>
          <a:prstGeom prst="rect">
            <a:avLst/>
          </a:prstGeom>
        </p:spPr>
        <p:txBody>
          <a:bodyPr anchor="b">
            <a:normAutofit/>
          </a:bodyPr>
          <a:lstStyle>
            <a:lvl1pPr algn="l">
              <a:defRPr sz="3600">
                <a:solidFill>
                  <a:schemeClr val="bg1"/>
                </a:solidFill>
              </a:defRPr>
            </a:lvl1pPr>
          </a:lstStyle>
          <a:p>
            <a:r>
              <a:rPr lang="en-US"/>
              <a:t>Click to edit Master title style</a:t>
            </a:r>
          </a:p>
        </p:txBody>
      </p:sp>
      <p:sp>
        <p:nvSpPr>
          <p:cNvPr id="2" name="Subtitle 2">
            <a:extLst>
              <a:ext uri="{FF2B5EF4-FFF2-40B4-BE49-F238E27FC236}">
                <a16:creationId xmlns:a16="http://schemas.microsoft.com/office/drawing/2014/main" id="{5E478AFE-5A49-DA9E-50DB-8133F3BD6E8D}"/>
              </a:ext>
            </a:extLst>
          </p:cNvPr>
          <p:cNvSpPr>
            <a:spLocks noGrp="1"/>
          </p:cNvSpPr>
          <p:nvPr>
            <p:ph type="subTitle" idx="1"/>
          </p:nvPr>
        </p:nvSpPr>
        <p:spPr>
          <a:xfrm>
            <a:off x="609601" y="1424473"/>
            <a:ext cx="10943491" cy="4832366"/>
          </a:xfrm>
        </p:spPr>
        <p:txBody>
          <a:bodyPr>
            <a:noAutofit/>
          </a:bodyPr>
          <a:lstStyle>
            <a:lvl1pPr marL="168275" indent="-168275" algn="l">
              <a:buClr>
                <a:schemeClr val="tx1"/>
              </a:buClr>
              <a:buFont typeface="Arial" panose="020B0604020202020204" pitchFamily="34" charset="0"/>
              <a:buChar char="•"/>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p:txBody>
      </p:sp>
    </p:spTree>
    <p:extLst>
      <p:ext uri="{BB962C8B-B14F-4D97-AF65-F5344CB8AC3E}">
        <p14:creationId xmlns:p14="http://schemas.microsoft.com/office/powerpoint/2010/main" val="4143755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person writing on a whiteboard&#10;&#10;Description automatically generated with medium confidence">
            <a:extLst>
              <a:ext uri="{FF2B5EF4-FFF2-40B4-BE49-F238E27FC236}">
                <a16:creationId xmlns:a16="http://schemas.microsoft.com/office/drawing/2014/main" id="{704C7491-386A-E612-CDD4-FB2C5BBAC71A}"/>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11111"/>
          <a:stretch/>
        </p:blipFill>
        <p:spPr>
          <a:xfrm>
            <a:off x="0" y="0"/>
            <a:ext cx="12192000" cy="6858000"/>
          </a:xfrm>
          <a:prstGeom prst="rect">
            <a:avLst/>
          </a:prstGeom>
        </p:spPr>
      </p:pic>
      <p:sp>
        <p:nvSpPr>
          <p:cNvPr id="7" name="Rectangle 6">
            <a:extLst>
              <a:ext uri="{FF2B5EF4-FFF2-40B4-BE49-F238E27FC236}">
                <a16:creationId xmlns:a16="http://schemas.microsoft.com/office/drawing/2014/main" id="{9F4F7205-6256-4C87-072B-A45413D13156}"/>
              </a:ext>
            </a:extLst>
          </p:cNvPr>
          <p:cNvSpPr/>
          <p:nvPr userDrawn="1"/>
        </p:nvSpPr>
        <p:spPr>
          <a:xfrm>
            <a:off x="2083989" y="0"/>
            <a:ext cx="2764324"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2"/>
              </a:solidFill>
            </a:endParaRPr>
          </a:p>
        </p:txBody>
      </p:sp>
      <p:sp>
        <p:nvSpPr>
          <p:cNvPr id="2" name="Title 1"/>
          <p:cNvSpPr>
            <a:spLocks noGrp="1"/>
          </p:cNvSpPr>
          <p:nvPr>
            <p:ph type="ctrTitle"/>
          </p:nvPr>
        </p:nvSpPr>
        <p:spPr>
          <a:xfrm>
            <a:off x="2083986" y="1474195"/>
            <a:ext cx="2764327" cy="1558210"/>
          </a:xfrm>
        </p:spPr>
        <p:txBody>
          <a:bodyPr anchor="b">
            <a:noAutofit/>
          </a:bodyPr>
          <a:lstStyle>
            <a:lvl1pPr algn="ctr">
              <a:defRPr sz="4000">
                <a:solidFill>
                  <a:schemeClr val="bg1"/>
                </a:solidFill>
              </a:defRPr>
            </a:lvl1pPr>
          </a:lstStyle>
          <a:p>
            <a:r>
              <a:rPr lang="en-US"/>
              <a:t>Click to edit Master title style</a:t>
            </a:r>
          </a:p>
        </p:txBody>
      </p:sp>
      <p:sp>
        <p:nvSpPr>
          <p:cNvPr id="3" name="Subtitle 2"/>
          <p:cNvSpPr>
            <a:spLocks noGrp="1"/>
          </p:cNvSpPr>
          <p:nvPr>
            <p:ph type="subTitle" idx="1"/>
          </p:nvPr>
        </p:nvSpPr>
        <p:spPr>
          <a:xfrm>
            <a:off x="2083987" y="3602038"/>
            <a:ext cx="2764325"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9" name="Straight Connector 8">
            <a:extLst>
              <a:ext uri="{FF2B5EF4-FFF2-40B4-BE49-F238E27FC236}">
                <a16:creationId xmlns:a16="http://schemas.microsoft.com/office/drawing/2014/main" id="{9B879D42-F931-5D6C-2762-73F06B9E9009}"/>
              </a:ext>
            </a:extLst>
          </p:cNvPr>
          <p:cNvCxnSpPr>
            <a:cxnSpLocks/>
          </p:cNvCxnSpPr>
          <p:nvPr userDrawn="1"/>
        </p:nvCxnSpPr>
        <p:spPr>
          <a:xfrm>
            <a:off x="2249079" y="3317221"/>
            <a:ext cx="2434143" cy="0"/>
          </a:xfrm>
          <a:prstGeom prst="line">
            <a:avLst/>
          </a:prstGeom>
          <a:ln>
            <a:solidFill>
              <a:schemeClr val="bg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9902825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Horizontal_P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C98E2D9-B5AC-46D4-97AA-CE72E4EA8308}"/>
              </a:ext>
            </a:extLst>
          </p:cNvPr>
          <p:cNvSpPr/>
          <p:nvPr/>
        </p:nvSpPr>
        <p:spPr>
          <a:xfrm>
            <a:off x="0" y="0"/>
            <a:ext cx="12182576" cy="54864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7" name="Title 1">
            <a:extLst>
              <a:ext uri="{FF2B5EF4-FFF2-40B4-BE49-F238E27FC236}">
                <a16:creationId xmlns:a16="http://schemas.microsoft.com/office/drawing/2014/main" id="{D255BD75-DD73-4612-9FDD-DE137E7ADA25}"/>
              </a:ext>
            </a:extLst>
          </p:cNvPr>
          <p:cNvSpPr>
            <a:spLocks noGrp="1"/>
          </p:cNvSpPr>
          <p:nvPr>
            <p:ph type="ctrTitle"/>
          </p:nvPr>
        </p:nvSpPr>
        <p:spPr>
          <a:xfrm rot="10800000" flipV="1">
            <a:off x="571099" y="0"/>
            <a:ext cx="12182576" cy="548640"/>
          </a:xfrm>
          <a:prstGeom prst="rect">
            <a:avLst/>
          </a:prstGeom>
        </p:spPr>
        <p:txBody>
          <a:bodyPr anchor="b">
            <a:normAutofit/>
          </a:bodyPr>
          <a:lstStyle>
            <a:lvl1pPr algn="l">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30679588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Part 4 Vertical Map">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D553CEE-0EA1-4199-8A65-55D82E64FF71}"/>
              </a:ext>
            </a:extLst>
          </p:cNvPr>
          <p:cNvGrpSpPr/>
          <p:nvPr userDrawn="1"/>
        </p:nvGrpSpPr>
        <p:grpSpPr>
          <a:xfrm>
            <a:off x="1" y="0"/>
            <a:ext cx="6091529" cy="1254884"/>
            <a:chOff x="-9967" y="0"/>
            <a:chExt cx="6109873" cy="1254884"/>
          </a:xfrm>
        </p:grpSpPr>
        <p:sp>
          <p:nvSpPr>
            <p:cNvPr id="8" name="Rectangle 7">
              <a:extLst>
                <a:ext uri="{FF2B5EF4-FFF2-40B4-BE49-F238E27FC236}">
                  <a16:creationId xmlns:a16="http://schemas.microsoft.com/office/drawing/2014/main" id="{972F8BD4-0D85-49D8-8E69-2B4EF83285CD}"/>
                </a:ext>
              </a:extLst>
            </p:cNvPr>
            <p:cNvSpPr/>
            <p:nvPr/>
          </p:nvSpPr>
          <p:spPr>
            <a:xfrm>
              <a:off x="-9967" y="0"/>
              <a:ext cx="6101481" cy="103094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B91"/>
                </a:solidFill>
              </a:endParaRPr>
            </a:p>
          </p:txBody>
        </p:sp>
        <p:cxnSp>
          <p:nvCxnSpPr>
            <p:cNvPr id="9" name="Straight Connector 8">
              <a:extLst>
                <a:ext uri="{FF2B5EF4-FFF2-40B4-BE49-F238E27FC236}">
                  <a16:creationId xmlns:a16="http://schemas.microsoft.com/office/drawing/2014/main" id="{2DEF92B6-4463-475D-B724-5322F53F8FDA}"/>
                </a:ext>
              </a:extLst>
            </p:cNvPr>
            <p:cNvCxnSpPr>
              <a:cxnSpLocks/>
            </p:cNvCxnSpPr>
            <p:nvPr/>
          </p:nvCxnSpPr>
          <p:spPr>
            <a:xfrm>
              <a:off x="-9967" y="1047082"/>
              <a:ext cx="6109873"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DBD860D-56F5-494C-9D72-7073B4828929}"/>
                </a:ext>
              </a:extLst>
            </p:cNvPr>
            <p:cNvCxnSpPr>
              <a:cxnSpLocks/>
            </p:cNvCxnSpPr>
            <p:nvPr/>
          </p:nvCxnSpPr>
          <p:spPr>
            <a:xfrm>
              <a:off x="-9967" y="1152201"/>
              <a:ext cx="4442921"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286546-CAB0-43DF-907E-FF8F3C2F7A22}"/>
                </a:ext>
              </a:extLst>
            </p:cNvPr>
            <p:cNvCxnSpPr>
              <a:cxnSpLocks/>
            </p:cNvCxnSpPr>
            <p:nvPr/>
          </p:nvCxnSpPr>
          <p:spPr>
            <a:xfrm>
              <a:off x="-9669" y="1254884"/>
              <a:ext cx="3338212"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6" name="Picture Placeholder 2">
            <a:extLst>
              <a:ext uri="{FF2B5EF4-FFF2-40B4-BE49-F238E27FC236}">
                <a16:creationId xmlns:a16="http://schemas.microsoft.com/office/drawing/2014/main" id="{D96292DC-6A9C-4494-981B-593DB6E36116}"/>
              </a:ext>
            </a:extLst>
          </p:cNvPr>
          <p:cNvSpPr>
            <a:spLocks noGrp="1"/>
          </p:cNvSpPr>
          <p:nvPr>
            <p:ph type="pic" idx="1" hasCustomPrompt="1"/>
          </p:nvPr>
        </p:nvSpPr>
        <p:spPr>
          <a:xfrm>
            <a:off x="6099905" y="1"/>
            <a:ext cx="6092095" cy="685799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Map</a:t>
            </a:r>
          </a:p>
        </p:txBody>
      </p:sp>
      <p:sp>
        <p:nvSpPr>
          <p:cNvPr id="20" name="Title 1">
            <a:extLst>
              <a:ext uri="{FF2B5EF4-FFF2-40B4-BE49-F238E27FC236}">
                <a16:creationId xmlns:a16="http://schemas.microsoft.com/office/drawing/2014/main" id="{6ED9FB9F-C2DD-441E-9B99-656D497146AB}"/>
              </a:ext>
            </a:extLst>
          </p:cNvPr>
          <p:cNvSpPr>
            <a:spLocks noGrp="1"/>
          </p:cNvSpPr>
          <p:nvPr>
            <p:ph type="ctrTitle"/>
          </p:nvPr>
        </p:nvSpPr>
        <p:spPr>
          <a:xfrm rot="10800000" flipV="1">
            <a:off x="609600" y="192487"/>
            <a:ext cx="5482496" cy="767751"/>
          </a:xfrm>
          <a:prstGeom prst="rect">
            <a:avLst/>
          </a:prstGeom>
        </p:spPr>
        <p:txBody>
          <a:bodyPr lIns="91440" anchor="b">
            <a:normAutofit/>
          </a:bodyPr>
          <a:lstStyle>
            <a:lvl1pPr algn="l">
              <a:defRPr sz="3600">
                <a:solidFill>
                  <a:schemeClr val="bg1"/>
                </a:solidFill>
              </a:defRPr>
            </a:lvl1pPr>
          </a:lstStyle>
          <a:p>
            <a:r>
              <a:rPr lang="en-US"/>
              <a:t>Click to edit Master title style</a:t>
            </a:r>
          </a:p>
        </p:txBody>
      </p:sp>
      <p:sp>
        <p:nvSpPr>
          <p:cNvPr id="15" name="Slide Number Placeholder 1">
            <a:extLst>
              <a:ext uri="{FF2B5EF4-FFF2-40B4-BE49-F238E27FC236}">
                <a16:creationId xmlns:a16="http://schemas.microsoft.com/office/drawing/2014/main" id="{BCDB7CAE-53A2-4E55-8299-CE52BC3E310A}"/>
              </a:ext>
            </a:extLst>
          </p:cNvPr>
          <p:cNvSpPr txBox="1">
            <a:spLocks/>
          </p:cNvSpPr>
          <p:nvPr userDrawn="1"/>
        </p:nvSpPr>
        <p:spPr>
          <a:xfrm>
            <a:off x="5339528" y="6492876"/>
            <a:ext cx="581593"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6252CF-764F-47EE-A70D-6B1887B3B27B}" type="slidenum">
              <a:rPr lang="en-US" sz="900" smtClean="0">
                <a:solidFill>
                  <a:schemeClr val="bg1"/>
                </a:solidFill>
                <a:latin typeface="Arial" panose="020B0604020202020204" pitchFamily="34" charset="0"/>
                <a:cs typeface="Arial" panose="020B0604020202020204" pitchFamily="34" charset="0"/>
              </a:rPr>
              <a:pPr/>
              <a:t>‹#›</a:t>
            </a:fld>
            <a:endParaRPr lang="en-US" sz="900">
              <a:solidFill>
                <a:schemeClr val="bg1"/>
              </a:solidFill>
              <a:latin typeface="Arial" panose="020B0604020202020204" pitchFamily="34" charset="0"/>
              <a:cs typeface="Arial" panose="020B0604020202020204" pitchFamily="34" charset="0"/>
            </a:endParaRPr>
          </a:p>
        </p:txBody>
      </p:sp>
      <p:sp>
        <p:nvSpPr>
          <p:cNvPr id="2" name="Subtitle 2">
            <a:extLst>
              <a:ext uri="{FF2B5EF4-FFF2-40B4-BE49-F238E27FC236}">
                <a16:creationId xmlns:a16="http://schemas.microsoft.com/office/drawing/2014/main" id="{84C84194-4F5B-1402-6512-7DE2FBF17072}"/>
              </a:ext>
            </a:extLst>
          </p:cNvPr>
          <p:cNvSpPr>
            <a:spLocks noGrp="1"/>
          </p:cNvSpPr>
          <p:nvPr>
            <p:ph type="subTitle" idx="10"/>
          </p:nvPr>
        </p:nvSpPr>
        <p:spPr>
          <a:xfrm>
            <a:off x="609602" y="1424473"/>
            <a:ext cx="5482495" cy="4832366"/>
          </a:xfrm>
        </p:spPr>
        <p:txBody>
          <a:bodyPr>
            <a:noAutofit/>
          </a:bodyPr>
          <a:lstStyle>
            <a:lvl1pPr marL="168275" indent="-168275" algn="l">
              <a:buClr>
                <a:schemeClr val="tx1"/>
              </a:buClr>
              <a:buFont typeface="Arial" panose="020B0604020202020204" pitchFamily="34" charset="0"/>
              <a:buChar char="•"/>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p:txBody>
      </p:sp>
    </p:spTree>
    <p:extLst>
      <p:ext uri="{BB962C8B-B14F-4D97-AF65-F5344CB8AC3E}">
        <p14:creationId xmlns:p14="http://schemas.microsoft.com/office/powerpoint/2010/main" val="19745461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art 4">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8C12B062-34FF-4063-81E3-032381891829}"/>
              </a:ext>
            </a:extLst>
          </p:cNvPr>
          <p:cNvSpPr txBox="1">
            <a:spLocks/>
          </p:cNvSpPr>
          <p:nvPr userDrawn="1"/>
        </p:nvSpPr>
        <p:spPr>
          <a:xfrm>
            <a:off x="0" y="3289740"/>
            <a:ext cx="12192000" cy="1272737"/>
          </a:xfrm>
          <a:prstGeom prst="rect">
            <a:avLst/>
          </a:prstGeom>
          <a:solidFill>
            <a:schemeClr val="accent4"/>
          </a:solidFill>
          <a:ln>
            <a:solidFill>
              <a:schemeClr val="accent4"/>
            </a:solidFill>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a:solidFill>
                  <a:schemeClr val="bg1"/>
                </a:solidFill>
                <a:latin typeface="+mj-lt"/>
                <a:cs typeface="Times New Roman" panose="02020603050405020304" pitchFamily="18" charset="0"/>
              </a:rPr>
              <a:t>Part Four: Next Steps</a:t>
            </a:r>
          </a:p>
        </p:txBody>
      </p:sp>
      <p:pic>
        <p:nvPicPr>
          <p:cNvPr id="9" name="Graphic 8" descr="Dance steps outline">
            <a:extLst>
              <a:ext uri="{FF2B5EF4-FFF2-40B4-BE49-F238E27FC236}">
                <a16:creationId xmlns:a16="http://schemas.microsoft.com/office/drawing/2014/main" id="{BCE96D3A-B206-4D66-B9D5-BAA48813DAB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4251" y="4632501"/>
            <a:ext cx="2586517" cy="1771308"/>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51D16A41-1BE7-4431-BABF-998CA14A3E5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50420" y="169020"/>
            <a:ext cx="2442288" cy="666251"/>
          </a:xfrm>
          <a:prstGeom prst="rect">
            <a:avLst/>
          </a:prstGeom>
        </p:spPr>
      </p:pic>
    </p:spTree>
    <p:extLst>
      <p:ext uri="{BB962C8B-B14F-4D97-AF65-F5344CB8AC3E}">
        <p14:creationId xmlns:p14="http://schemas.microsoft.com/office/powerpoint/2010/main" val="10374472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_Part 1">
    <p:spTree>
      <p:nvGrpSpPr>
        <p:cNvPr id="1" name=""/>
        <p:cNvGrpSpPr/>
        <p:nvPr/>
      </p:nvGrpSpPr>
      <p:grpSpPr>
        <a:xfrm>
          <a:off x="0" y="0"/>
          <a:ext cx="0" cy="0"/>
          <a:chOff x="0" y="0"/>
          <a:chExt cx="0" cy="0"/>
        </a:xfrm>
      </p:grpSpPr>
      <p:pic>
        <p:nvPicPr>
          <p:cNvPr id="6" name="Picture 5" descr="A picture containing text, clipart&#10;&#10;Description automatically generated">
            <a:extLst>
              <a:ext uri="{FF2B5EF4-FFF2-40B4-BE49-F238E27FC236}">
                <a16:creationId xmlns:a16="http://schemas.microsoft.com/office/drawing/2014/main" id="{BF9AEBDD-D7F0-441A-8ED9-1AD2416468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118645"/>
            <a:ext cx="1099708" cy="299998"/>
          </a:xfrm>
          <a:prstGeom prst="rect">
            <a:avLst/>
          </a:prstGeom>
        </p:spPr>
      </p:pic>
      <p:sp>
        <p:nvSpPr>
          <p:cNvPr id="8" name="TextBox 7">
            <a:extLst>
              <a:ext uri="{FF2B5EF4-FFF2-40B4-BE49-F238E27FC236}">
                <a16:creationId xmlns:a16="http://schemas.microsoft.com/office/drawing/2014/main" id="{442615D4-8F5D-8787-125D-E7FF80F88E41}"/>
              </a:ext>
            </a:extLst>
          </p:cNvPr>
          <p:cNvSpPr txBox="1"/>
          <p:nvPr userDrawn="1"/>
        </p:nvSpPr>
        <p:spPr>
          <a:xfrm>
            <a:off x="2115240" y="3435182"/>
            <a:ext cx="10076760" cy="553998"/>
          </a:xfrm>
          <a:prstGeom prst="rect">
            <a:avLst/>
          </a:prstGeom>
          <a:noFill/>
        </p:spPr>
        <p:txBody>
          <a:bodyPr wrap="square">
            <a:spAutoFit/>
          </a:bodyPr>
          <a:lstStyle/>
          <a:p>
            <a:pPr algn="r">
              <a:tabLst>
                <a:tab pos="4974431" algn="l"/>
              </a:tabLst>
            </a:pPr>
            <a:r>
              <a:rPr lang="en-US" sz="3000" b="1" cap="small" baseline="0">
                <a:solidFill>
                  <a:schemeClr val="accent4"/>
                </a:solidFill>
                <a:latin typeface="+mj-lt"/>
                <a:cs typeface="Times New Roman" panose="02020603050405020304" pitchFamily="18" charset="0"/>
              </a:rPr>
              <a:t>Part Four: Next Steps</a:t>
            </a:r>
            <a:endParaRPr lang="en-US" sz="3000" b="1" cap="small" baseline="0">
              <a:solidFill>
                <a:schemeClr val="accent4"/>
              </a:solidFill>
              <a:latin typeface="+mj-lt"/>
            </a:endParaRPr>
          </a:p>
        </p:txBody>
      </p:sp>
      <p:pic>
        <p:nvPicPr>
          <p:cNvPr id="5" name="Graphic 4" descr="Dance steps outline">
            <a:extLst>
              <a:ext uri="{FF2B5EF4-FFF2-40B4-BE49-F238E27FC236}">
                <a16:creationId xmlns:a16="http://schemas.microsoft.com/office/drawing/2014/main" id="{31D5BCF3-2CBB-294E-423F-F690E3BC937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86227" y="1787982"/>
            <a:ext cx="5619547" cy="3848398"/>
          </a:xfrm>
          <a:prstGeom prst="rect">
            <a:avLst/>
          </a:prstGeom>
        </p:spPr>
      </p:pic>
    </p:spTree>
    <p:extLst>
      <p:ext uri="{BB962C8B-B14F-4D97-AF65-F5344CB8AC3E}">
        <p14:creationId xmlns:p14="http://schemas.microsoft.com/office/powerpoint/2010/main" val="2011255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14" name="Picture 13" descr="A group of people in graduation gowns raising their hands&#10;&#10;Description automatically generated with medium confidence">
            <a:extLst>
              <a:ext uri="{FF2B5EF4-FFF2-40B4-BE49-F238E27FC236}">
                <a16:creationId xmlns:a16="http://schemas.microsoft.com/office/drawing/2014/main" id="{8A68D528-F717-D8D5-695A-984282AFD120}"/>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3696" y="4445"/>
            <a:ext cx="12188305" cy="6500553"/>
          </a:xfrm>
          <a:prstGeom prst="rect">
            <a:avLst/>
          </a:prstGeom>
        </p:spPr>
      </p:pic>
      <p:sp>
        <p:nvSpPr>
          <p:cNvPr id="4" name="Rectangle: Rounded Corners 3">
            <a:extLst>
              <a:ext uri="{FF2B5EF4-FFF2-40B4-BE49-F238E27FC236}">
                <a16:creationId xmlns:a16="http://schemas.microsoft.com/office/drawing/2014/main" id="{CD92E1D6-1A22-814B-C1C5-AD0715CCA728}"/>
              </a:ext>
            </a:extLst>
          </p:cNvPr>
          <p:cNvSpPr/>
          <p:nvPr userDrawn="1"/>
        </p:nvSpPr>
        <p:spPr>
          <a:xfrm>
            <a:off x="2456504" y="2154912"/>
            <a:ext cx="7278987" cy="2548177"/>
          </a:xfrm>
          <a:prstGeom prst="roundRect">
            <a:avLst>
              <a:gd name="adj" fmla="val 6008"/>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j-lt"/>
            </a:endParaRPr>
          </a:p>
        </p:txBody>
      </p:sp>
      <p:cxnSp>
        <p:nvCxnSpPr>
          <p:cNvPr id="10" name="Straight Connector 9">
            <a:extLst>
              <a:ext uri="{FF2B5EF4-FFF2-40B4-BE49-F238E27FC236}">
                <a16:creationId xmlns:a16="http://schemas.microsoft.com/office/drawing/2014/main" id="{4E91C17F-8738-DA54-8E9E-B92E000F1BEF}"/>
              </a:ext>
            </a:extLst>
          </p:cNvPr>
          <p:cNvCxnSpPr/>
          <p:nvPr userDrawn="1"/>
        </p:nvCxnSpPr>
        <p:spPr>
          <a:xfrm>
            <a:off x="4991475" y="3286622"/>
            <a:ext cx="19917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B7557A4-1DDB-3FB2-0F28-CEBDAFDB488E}"/>
              </a:ext>
            </a:extLst>
          </p:cNvPr>
          <p:cNvSpPr txBox="1"/>
          <p:nvPr userDrawn="1"/>
        </p:nvSpPr>
        <p:spPr>
          <a:xfrm>
            <a:off x="2456509" y="3599086"/>
            <a:ext cx="7278980" cy="617733"/>
          </a:xfrm>
          <a:prstGeom prst="rect">
            <a:avLst/>
          </a:prstGeom>
          <a:noFill/>
        </p:spPr>
        <p:txBody>
          <a:bodyPr wrap="square" rtlCol="0">
            <a:spAutoFit/>
          </a:bodyPr>
          <a:lstStyle/>
          <a:p>
            <a:pPr algn="ctr">
              <a:lnSpc>
                <a:spcPct val="150000"/>
              </a:lnSpc>
            </a:pPr>
            <a:r>
              <a:rPr lang="en-US" sz="1200">
                <a:solidFill>
                  <a:schemeClr val="bg1"/>
                </a:solidFill>
                <a:latin typeface="+mj-lt"/>
              </a:rPr>
              <a:t>Moving Forward</a:t>
            </a:r>
          </a:p>
          <a:p>
            <a:pPr algn="ctr">
              <a:lnSpc>
                <a:spcPct val="150000"/>
              </a:lnSpc>
            </a:pPr>
            <a:r>
              <a:rPr lang="en-US" sz="1200">
                <a:solidFill>
                  <a:schemeClr val="bg1"/>
                </a:solidFill>
                <a:latin typeface="+mj-lt"/>
              </a:rPr>
              <a:t>Next Steps &amp; Key Considerations</a:t>
            </a:r>
          </a:p>
        </p:txBody>
      </p:sp>
      <p:sp>
        <p:nvSpPr>
          <p:cNvPr id="6" name="TextBox 5">
            <a:extLst>
              <a:ext uri="{FF2B5EF4-FFF2-40B4-BE49-F238E27FC236}">
                <a16:creationId xmlns:a16="http://schemas.microsoft.com/office/drawing/2014/main" id="{A3B0C6E0-9CDE-8A65-3762-1008F31385EF}"/>
              </a:ext>
            </a:extLst>
          </p:cNvPr>
          <p:cNvSpPr txBox="1"/>
          <p:nvPr userDrawn="1"/>
        </p:nvSpPr>
        <p:spPr>
          <a:xfrm>
            <a:off x="2456509" y="2671839"/>
            <a:ext cx="7278980" cy="646331"/>
          </a:xfrm>
          <a:prstGeom prst="rect">
            <a:avLst/>
          </a:prstGeom>
          <a:noFill/>
        </p:spPr>
        <p:txBody>
          <a:bodyPr wrap="square" rtlCol="0" anchor="ctr">
            <a:spAutoFit/>
          </a:bodyPr>
          <a:lstStyle/>
          <a:p>
            <a:pPr algn="ctr"/>
            <a:r>
              <a:rPr lang="en-US" sz="1800" b="1" cap="small">
                <a:solidFill>
                  <a:schemeClr val="bg1"/>
                </a:solidFill>
                <a:latin typeface="+mj-lt"/>
                <a:cs typeface="Times New Roman" panose="02020603050405020304" pitchFamily="18" charset="0"/>
              </a:rPr>
              <a:t>Part 4 </a:t>
            </a:r>
          </a:p>
          <a:p>
            <a:pPr algn="ctr"/>
            <a:r>
              <a:rPr lang="en-US" sz="1800" b="1" cap="small">
                <a:solidFill>
                  <a:schemeClr val="bg1"/>
                </a:solidFill>
                <a:latin typeface="+mj-lt"/>
                <a:cs typeface="Times New Roman" panose="02020603050405020304" pitchFamily="18" charset="0"/>
              </a:rPr>
              <a:t>Next Steps</a:t>
            </a:r>
          </a:p>
        </p:txBody>
      </p:sp>
      <p:pic>
        <p:nvPicPr>
          <p:cNvPr id="7" name="Graphic 6" descr="Dance steps outline">
            <a:extLst>
              <a:ext uri="{FF2B5EF4-FFF2-40B4-BE49-F238E27FC236}">
                <a16:creationId xmlns:a16="http://schemas.microsoft.com/office/drawing/2014/main" id="{69DC369F-8CBB-B413-B6FE-043292548F1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01393" y="1493663"/>
            <a:ext cx="1789208" cy="1191623"/>
          </a:xfrm>
          <a:prstGeom prst="rect">
            <a:avLst/>
          </a:prstGeom>
        </p:spPr>
      </p:pic>
    </p:spTree>
    <p:extLst>
      <p:ext uri="{BB962C8B-B14F-4D97-AF65-F5344CB8AC3E}">
        <p14:creationId xmlns:p14="http://schemas.microsoft.com/office/powerpoint/2010/main" val="14789531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13" name="Picture 12" descr="A person walking in a library&#10;&#10;Description automatically generated with medium confidence">
            <a:extLst>
              <a:ext uri="{FF2B5EF4-FFF2-40B4-BE49-F238E27FC236}">
                <a16:creationId xmlns:a16="http://schemas.microsoft.com/office/drawing/2014/main" id="{C8F4847D-5176-3026-8E9B-B701AD492475}"/>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6246"/>
          <a:stretch/>
        </p:blipFill>
        <p:spPr>
          <a:xfrm>
            <a:off x="0" y="1"/>
            <a:ext cx="12192000" cy="6503437"/>
          </a:xfrm>
          <a:prstGeom prst="rect">
            <a:avLst/>
          </a:prstGeom>
        </p:spPr>
      </p:pic>
      <p:sp>
        <p:nvSpPr>
          <p:cNvPr id="2" name="Rectangle 1">
            <a:extLst>
              <a:ext uri="{FF2B5EF4-FFF2-40B4-BE49-F238E27FC236}">
                <a16:creationId xmlns:a16="http://schemas.microsoft.com/office/drawing/2014/main" id="{8EF3FDAF-6B12-E1D8-A461-780A36761783}"/>
              </a:ext>
            </a:extLst>
          </p:cNvPr>
          <p:cNvSpPr/>
          <p:nvPr userDrawn="1"/>
        </p:nvSpPr>
        <p:spPr>
          <a:xfrm>
            <a:off x="0" y="274321"/>
            <a:ext cx="12192000" cy="1620571"/>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j-lt"/>
            </a:endParaRPr>
          </a:p>
        </p:txBody>
      </p:sp>
      <p:cxnSp>
        <p:nvCxnSpPr>
          <p:cNvPr id="3" name="Straight Connector 2">
            <a:extLst>
              <a:ext uri="{FF2B5EF4-FFF2-40B4-BE49-F238E27FC236}">
                <a16:creationId xmlns:a16="http://schemas.microsoft.com/office/drawing/2014/main" id="{1E776ECE-30AA-7870-6811-E334D6F7AE55}"/>
              </a:ext>
            </a:extLst>
          </p:cNvPr>
          <p:cNvCxnSpPr>
            <a:cxnSpLocks/>
          </p:cNvCxnSpPr>
          <p:nvPr userDrawn="1"/>
        </p:nvCxnSpPr>
        <p:spPr>
          <a:xfrm>
            <a:off x="4380400" y="454151"/>
            <a:ext cx="0" cy="1249378"/>
          </a:xfrm>
          <a:prstGeom prst="line">
            <a:avLst/>
          </a:prstGeom>
          <a:ln>
            <a:solidFill>
              <a:schemeClr val="bg1"/>
            </a:solidFill>
          </a:ln>
        </p:spPr>
        <p:style>
          <a:lnRef idx="1">
            <a:schemeClr val="accent2"/>
          </a:lnRef>
          <a:fillRef idx="0">
            <a:schemeClr val="accent2"/>
          </a:fillRef>
          <a:effectRef idx="0">
            <a:schemeClr val="accent2"/>
          </a:effectRef>
          <a:fontRef idx="minor">
            <a:schemeClr val="tx1"/>
          </a:fontRef>
        </p:style>
      </p:cxnSp>
      <p:sp>
        <p:nvSpPr>
          <p:cNvPr id="7" name="TextBox 6">
            <a:extLst>
              <a:ext uri="{FF2B5EF4-FFF2-40B4-BE49-F238E27FC236}">
                <a16:creationId xmlns:a16="http://schemas.microsoft.com/office/drawing/2014/main" id="{149553E5-CEA9-D003-13BD-343966D45BC8}"/>
              </a:ext>
            </a:extLst>
          </p:cNvPr>
          <p:cNvSpPr txBox="1"/>
          <p:nvPr userDrawn="1"/>
        </p:nvSpPr>
        <p:spPr>
          <a:xfrm>
            <a:off x="4475571" y="688337"/>
            <a:ext cx="4325733" cy="617733"/>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US" sz="1200">
                <a:solidFill>
                  <a:schemeClr val="bg1"/>
                </a:solidFill>
                <a:latin typeface="+mj-lt"/>
              </a:rPr>
              <a:t>Moving Forward</a:t>
            </a:r>
          </a:p>
          <a:p>
            <a:pPr marL="171450" indent="-171450">
              <a:lnSpc>
                <a:spcPct val="150000"/>
              </a:lnSpc>
              <a:buFont typeface="Arial" panose="020B0604020202020204" pitchFamily="34" charset="0"/>
              <a:buChar char="•"/>
            </a:pPr>
            <a:r>
              <a:rPr lang="en-US" sz="1200">
                <a:solidFill>
                  <a:schemeClr val="bg1"/>
                </a:solidFill>
                <a:latin typeface="+mj-lt"/>
              </a:rPr>
              <a:t>Next Steps &amp; Key Considerations</a:t>
            </a:r>
          </a:p>
        </p:txBody>
      </p:sp>
      <p:pic>
        <p:nvPicPr>
          <p:cNvPr id="8" name="Graphic 7" descr="Dance steps outline">
            <a:extLst>
              <a:ext uri="{FF2B5EF4-FFF2-40B4-BE49-F238E27FC236}">
                <a16:creationId xmlns:a16="http://schemas.microsoft.com/office/drawing/2014/main" id="{31752765-7722-11E2-3BA6-51E21CA6971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7008" y="354563"/>
            <a:ext cx="1985008" cy="1322027"/>
          </a:xfrm>
          <a:prstGeom prst="rect">
            <a:avLst/>
          </a:prstGeom>
        </p:spPr>
      </p:pic>
      <p:sp>
        <p:nvSpPr>
          <p:cNvPr id="9" name="TextBox 8">
            <a:extLst>
              <a:ext uri="{FF2B5EF4-FFF2-40B4-BE49-F238E27FC236}">
                <a16:creationId xmlns:a16="http://schemas.microsoft.com/office/drawing/2014/main" id="{43B07FB1-C32D-6F96-96A7-A640ABD2F73B}"/>
              </a:ext>
            </a:extLst>
          </p:cNvPr>
          <p:cNvSpPr txBox="1"/>
          <p:nvPr userDrawn="1"/>
        </p:nvSpPr>
        <p:spPr>
          <a:xfrm>
            <a:off x="1846831" y="755675"/>
            <a:ext cx="2438400" cy="646331"/>
          </a:xfrm>
          <a:prstGeom prst="rect">
            <a:avLst/>
          </a:prstGeom>
          <a:noFill/>
        </p:spPr>
        <p:txBody>
          <a:bodyPr wrap="square" rtlCol="0" anchor="ctr">
            <a:spAutoFit/>
          </a:bodyPr>
          <a:lstStyle/>
          <a:p>
            <a:pPr algn="ctr"/>
            <a:r>
              <a:rPr lang="en-US" sz="1800" b="1" cap="small">
                <a:solidFill>
                  <a:schemeClr val="bg1"/>
                </a:solidFill>
                <a:latin typeface="+mj-lt"/>
                <a:cs typeface="Times New Roman" panose="02020603050405020304" pitchFamily="18" charset="0"/>
              </a:rPr>
              <a:t>Part 5 </a:t>
            </a:r>
          </a:p>
          <a:p>
            <a:pPr algn="ctr"/>
            <a:r>
              <a:rPr lang="en-US" sz="1800" b="1" cap="small">
                <a:solidFill>
                  <a:schemeClr val="bg1"/>
                </a:solidFill>
                <a:latin typeface="+mj-lt"/>
                <a:cs typeface="Times New Roman" panose="02020603050405020304" pitchFamily="18" charset="0"/>
              </a:rPr>
              <a:t>Next Steps</a:t>
            </a:r>
          </a:p>
        </p:txBody>
      </p:sp>
    </p:spTree>
    <p:extLst>
      <p:ext uri="{BB962C8B-B14F-4D97-AF65-F5344CB8AC3E}">
        <p14:creationId xmlns:p14="http://schemas.microsoft.com/office/powerpoint/2010/main" val="5711905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art 4 Horizontal Map">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D88642C-F4D4-49CF-B273-5A995D131A32}"/>
              </a:ext>
            </a:extLst>
          </p:cNvPr>
          <p:cNvGrpSpPr/>
          <p:nvPr userDrawn="1"/>
        </p:nvGrpSpPr>
        <p:grpSpPr>
          <a:xfrm>
            <a:off x="-11612" y="0"/>
            <a:ext cx="12203151" cy="1254884"/>
            <a:chOff x="-11613" y="0"/>
            <a:chExt cx="12203151" cy="1254884"/>
          </a:xfrm>
        </p:grpSpPr>
        <p:sp>
          <p:nvSpPr>
            <p:cNvPr id="6" name="Rectangle 5">
              <a:extLst>
                <a:ext uri="{FF2B5EF4-FFF2-40B4-BE49-F238E27FC236}">
                  <a16:creationId xmlns:a16="http://schemas.microsoft.com/office/drawing/2014/main" id="{0C98E2D9-B5AC-46D4-97AA-CE72E4EA8308}"/>
                </a:ext>
              </a:extLst>
            </p:cNvPr>
            <p:cNvSpPr/>
            <p:nvPr/>
          </p:nvSpPr>
          <p:spPr>
            <a:xfrm>
              <a:off x="-9425" y="0"/>
              <a:ext cx="12192000" cy="103094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B91"/>
                </a:solidFill>
              </a:endParaRPr>
            </a:p>
          </p:txBody>
        </p:sp>
        <p:cxnSp>
          <p:nvCxnSpPr>
            <p:cNvPr id="7" name="Straight Connector 6">
              <a:extLst>
                <a:ext uri="{FF2B5EF4-FFF2-40B4-BE49-F238E27FC236}">
                  <a16:creationId xmlns:a16="http://schemas.microsoft.com/office/drawing/2014/main" id="{19A17C28-0D24-42C8-841D-745858010583}"/>
                </a:ext>
              </a:extLst>
            </p:cNvPr>
            <p:cNvCxnSpPr>
              <a:cxnSpLocks/>
            </p:cNvCxnSpPr>
            <p:nvPr/>
          </p:nvCxnSpPr>
          <p:spPr>
            <a:xfrm>
              <a:off x="-10510" y="1049463"/>
              <a:ext cx="1220204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DEFE027-7D0E-4352-A763-6DEA514EC32B}"/>
                </a:ext>
              </a:extLst>
            </p:cNvPr>
            <p:cNvCxnSpPr>
              <a:cxnSpLocks/>
            </p:cNvCxnSpPr>
            <p:nvPr/>
          </p:nvCxnSpPr>
          <p:spPr>
            <a:xfrm>
              <a:off x="-11613" y="1152201"/>
              <a:ext cx="8868895"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0CEA22F-416B-4EC4-B343-F2C9BB89EE88}"/>
                </a:ext>
              </a:extLst>
            </p:cNvPr>
            <p:cNvCxnSpPr>
              <a:cxnSpLocks/>
            </p:cNvCxnSpPr>
            <p:nvPr/>
          </p:nvCxnSpPr>
          <p:spPr>
            <a:xfrm>
              <a:off x="-8830" y="1254884"/>
              <a:ext cx="667042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7" name="Title 1">
            <a:extLst>
              <a:ext uri="{FF2B5EF4-FFF2-40B4-BE49-F238E27FC236}">
                <a16:creationId xmlns:a16="http://schemas.microsoft.com/office/drawing/2014/main" id="{8AA44B3E-1764-4A0D-B39C-60C0FECDBF9C}"/>
              </a:ext>
            </a:extLst>
          </p:cNvPr>
          <p:cNvSpPr>
            <a:spLocks noGrp="1"/>
          </p:cNvSpPr>
          <p:nvPr>
            <p:ph type="ctrTitle"/>
          </p:nvPr>
        </p:nvSpPr>
        <p:spPr>
          <a:xfrm rot="10800000" flipV="1">
            <a:off x="609600" y="228601"/>
            <a:ext cx="9144000" cy="767751"/>
          </a:xfrm>
          <a:prstGeom prst="rect">
            <a:avLst/>
          </a:prstGeom>
        </p:spPr>
        <p:txBody>
          <a:bodyPr anchor="b">
            <a:normAutofit/>
          </a:bodyPr>
          <a:lstStyle>
            <a:lvl1pPr algn="l">
              <a:defRPr sz="3600">
                <a:solidFill>
                  <a:schemeClr val="bg1"/>
                </a:solidFill>
              </a:defRPr>
            </a:lvl1pPr>
          </a:lstStyle>
          <a:p>
            <a:r>
              <a:rPr lang="en-US"/>
              <a:t>Click to edit Master title style</a:t>
            </a:r>
          </a:p>
        </p:txBody>
      </p:sp>
      <p:sp>
        <p:nvSpPr>
          <p:cNvPr id="2" name="Subtitle 2">
            <a:extLst>
              <a:ext uri="{FF2B5EF4-FFF2-40B4-BE49-F238E27FC236}">
                <a16:creationId xmlns:a16="http://schemas.microsoft.com/office/drawing/2014/main" id="{F042AC84-B7B6-D436-BDF3-36E0BC2FF2D2}"/>
              </a:ext>
            </a:extLst>
          </p:cNvPr>
          <p:cNvSpPr>
            <a:spLocks noGrp="1"/>
          </p:cNvSpPr>
          <p:nvPr>
            <p:ph type="subTitle" idx="1"/>
          </p:nvPr>
        </p:nvSpPr>
        <p:spPr>
          <a:xfrm>
            <a:off x="609601" y="1424473"/>
            <a:ext cx="10943491" cy="4832366"/>
          </a:xfrm>
        </p:spPr>
        <p:txBody>
          <a:bodyPr>
            <a:noAutofit/>
          </a:bodyPr>
          <a:lstStyle>
            <a:lvl1pPr marL="168275" indent="-168275" algn="l">
              <a:buClr>
                <a:schemeClr val="tx1"/>
              </a:buClr>
              <a:buFont typeface="Arial" panose="020B0604020202020204" pitchFamily="34" charset="0"/>
              <a:buChar char="•"/>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p:txBody>
      </p:sp>
    </p:spTree>
    <p:extLst>
      <p:ext uri="{BB962C8B-B14F-4D97-AF65-F5344CB8AC3E}">
        <p14:creationId xmlns:p14="http://schemas.microsoft.com/office/powerpoint/2010/main" val="35888425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art 4 Vertical Map">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D553CEE-0EA1-4199-8A65-55D82E64FF71}"/>
              </a:ext>
            </a:extLst>
          </p:cNvPr>
          <p:cNvGrpSpPr/>
          <p:nvPr userDrawn="1"/>
        </p:nvGrpSpPr>
        <p:grpSpPr>
          <a:xfrm>
            <a:off x="1" y="0"/>
            <a:ext cx="6091529" cy="1254884"/>
            <a:chOff x="-9967" y="0"/>
            <a:chExt cx="6109873" cy="1254884"/>
          </a:xfrm>
        </p:grpSpPr>
        <p:sp>
          <p:nvSpPr>
            <p:cNvPr id="8" name="Rectangle 7">
              <a:extLst>
                <a:ext uri="{FF2B5EF4-FFF2-40B4-BE49-F238E27FC236}">
                  <a16:creationId xmlns:a16="http://schemas.microsoft.com/office/drawing/2014/main" id="{972F8BD4-0D85-49D8-8E69-2B4EF83285CD}"/>
                </a:ext>
              </a:extLst>
            </p:cNvPr>
            <p:cNvSpPr/>
            <p:nvPr/>
          </p:nvSpPr>
          <p:spPr>
            <a:xfrm>
              <a:off x="-9967" y="0"/>
              <a:ext cx="6101481" cy="103094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B91"/>
                </a:solidFill>
              </a:endParaRPr>
            </a:p>
          </p:txBody>
        </p:sp>
        <p:cxnSp>
          <p:nvCxnSpPr>
            <p:cNvPr id="9" name="Straight Connector 8">
              <a:extLst>
                <a:ext uri="{FF2B5EF4-FFF2-40B4-BE49-F238E27FC236}">
                  <a16:creationId xmlns:a16="http://schemas.microsoft.com/office/drawing/2014/main" id="{2DEF92B6-4463-475D-B724-5322F53F8FDA}"/>
                </a:ext>
              </a:extLst>
            </p:cNvPr>
            <p:cNvCxnSpPr>
              <a:cxnSpLocks/>
            </p:cNvCxnSpPr>
            <p:nvPr/>
          </p:nvCxnSpPr>
          <p:spPr>
            <a:xfrm>
              <a:off x="-9967" y="1047082"/>
              <a:ext cx="6109873"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DBD860D-56F5-494C-9D72-7073B4828929}"/>
                </a:ext>
              </a:extLst>
            </p:cNvPr>
            <p:cNvCxnSpPr>
              <a:cxnSpLocks/>
            </p:cNvCxnSpPr>
            <p:nvPr/>
          </p:nvCxnSpPr>
          <p:spPr>
            <a:xfrm>
              <a:off x="-9967" y="1152201"/>
              <a:ext cx="4442921"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286546-CAB0-43DF-907E-FF8F3C2F7A22}"/>
                </a:ext>
              </a:extLst>
            </p:cNvPr>
            <p:cNvCxnSpPr>
              <a:cxnSpLocks/>
            </p:cNvCxnSpPr>
            <p:nvPr/>
          </p:nvCxnSpPr>
          <p:spPr>
            <a:xfrm>
              <a:off x="-9669" y="1254884"/>
              <a:ext cx="3338212"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6" name="Picture Placeholder 2">
            <a:extLst>
              <a:ext uri="{FF2B5EF4-FFF2-40B4-BE49-F238E27FC236}">
                <a16:creationId xmlns:a16="http://schemas.microsoft.com/office/drawing/2014/main" id="{D96292DC-6A9C-4494-981B-593DB6E36116}"/>
              </a:ext>
            </a:extLst>
          </p:cNvPr>
          <p:cNvSpPr>
            <a:spLocks noGrp="1"/>
          </p:cNvSpPr>
          <p:nvPr>
            <p:ph type="pic" idx="1" hasCustomPrompt="1"/>
          </p:nvPr>
        </p:nvSpPr>
        <p:spPr>
          <a:xfrm>
            <a:off x="6099905" y="1"/>
            <a:ext cx="6083163" cy="685799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Map</a:t>
            </a:r>
          </a:p>
        </p:txBody>
      </p:sp>
      <p:sp>
        <p:nvSpPr>
          <p:cNvPr id="20" name="Title 1">
            <a:extLst>
              <a:ext uri="{FF2B5EF4-FFF2-40B4-BE49-F238E27FC236}">
                <a16:creationId xmlns:a16="http://schemas.microsoft.com/office/drawing/2014/main" id="{6ED9FB9F-C2DD-441E-9B99-656D497146AB}"/>
              </a:ext>
            </a:extLst>
          </p:cNvPr>
          <p:cNvSpPr>
            <a:spLocks noGrp="1"/>
          </p:cNvSpPr>
          <p:nvPr>
            <p:ph type="ctrTitle"/>
          </p:nvPr>
        </p:nvSpPr>
        <p:spPr>
          <a:xfrm rot="10800000" flipV="1">
            <a:off x="609601" y="192487"/>
            <a:ext cx="5473561" cy="767751"/>
          </a:xfrm>
          <a:prstGeom prst="rect">
            <a:avLst/>
          </a:prstGeom>
        </p:spPr>
        <p:txBody>
          <a:bodyPr anchor="b">
            <a:normAutofit/>
          </a:bodyPr>
          <a:lstStyle>
            <a:lvl1pPr algn="l">
              <a:defRPr sz="3600">
                <a:solidFill>
                  <a:schemeClr val="bg1"/>
                </a:solidFill>
              </a:defRPr>
            </a:lvl1pPr>
          </a:lstStyle>
          <a:p>
            <a:r>
              <a:rPr lang="en-US"/>
              <a:t>Click to edit Master title style</a:t>
            </a:r>
          </a:p>
        </p:txBody>
      </p:sp>
      <p:sp>
        <p:nvSpPr>
          <p:cNvPr id="12" name="Slide Number Placeholder 1">
            <a:extLst>
              <a:ext uri="{FF2B5EF4-FFF2-40B4-BE49-F238E27FC236}">
                <a16:creationId xmlns:a16="http://schemas.microsoft.com/office/drawing/2014/main" id="{1965698B-5D1F-4579-9679-103306CEFEA6}"/>
              </a:ext>
            </a:extLst>
          </p:cNvPr>
          <p:cNvSpPr txBox="1">
            <a:spLocks/>
          </p:cNvSpPr>
          <p:nvPr userDrawn="1"/>
        </p:nvSpPr>
        <p:spPr>
          <a:xfrm>
            <a:off x="5339528" y="6492876"/>
            <a:ext cx="581593"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6252CF-764F-47EE-A70D-6B1887B3B27B}" type="slidenum">
              <a:rPr lang="en-US" sz="900" smtClean="0">
                <a:solidFill>
                  <a:schemeClr val="bg1"/>
                </a:solidFill>
                <a:latin typeface="Arial" panose="020B0604020202020204" pitchFamily="34" charset="0"/>
                <a:cs typeface="Arial" panose="020B0604020202020204" pitchFamily="34" charset="0"/>
              </a:rPr>
              <a:pPr/>
              <a:t>‹#›</a:t>
            </a:fld>
            <a:endParaRPr lang="en-US" sz="900">
              <a:solidFill>
                <a:schemeClr val="bg1"/>
              </a:solidFill>
              <a:latin typeface="Arial" panose="020B0604020202020204" pitchFamily="34" charset="0"/>
              <a:cs typeface="Arial" panose="020B0604020202020204" pitchFamily="34" charset="0"/>
            </a:endParaRPr>
          </a:p>
        </p:txBody>
      </p:sp>
      <p:sp>
        <p:nvSpPr>
          <p:cNvPr id="2" name="Subtitle 2">
            <a:extLst>
              <a:ext uri="{FF2B5EF4-FFF2-40B4-BE49-F238E27FC236}">
                <a16:creationId xmlns:a16="http://schemas.microsoft.com/office/drawing/2014/main" id="{40E8CAE9-5A1F-A625-9B9D-AD3ED31820E5}"/>
              </a:ext>
            </a:extLst>
          </p:cNvPr>
          <p:cNvSpPr>
            <a:spLocks noGrp="1"/>
          </p:cNvSpPr>
          <p:nvPr>
            <p:ph type="subTitle" idx="10"/>
          </p:nvPr>
        </p:nvSpPr>
        <p:spPr>
          <a:xfrm>
            <a:off x="609602" y="1424473"/>
            <a:ext cx="5482495" cy="4832366"/>
          </a:xfrm>
        </p:spPr>
        <p:txBody>
          <a:bodyPr>
            <a:noAutofit/>
          </a:bodyPr>
          <a:lstStyle>
            <a:lvl1pPr marL="168275" indent="-168275" algn="l">
              <a:buClr>
                <a:schemeClr val="tx1"/>
              </a:buClr>
              <a:buFont typeface="Arial" panose="020B0604020202020204" pitchFamily="34" charset="0"/>
              <a:buChar char="•"/>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p:txBody>
      </p:sp>
    </p:spTree>
    <p:extLst>
      <p:ext uri="{BB962C8B-B14F-4D97-AF65-F5344CB8AC3E}">
        <p14:creationId xmlns:p14="http://schemas.microsoft.com/office/powerpoint/2010/main" val="29528616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21306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38EABB18-1BB2-418B-B606-15A4FDDC64C7}"/>
              </a:ext>
            </a:extLst>
          </p:cNvPr>
          <p:cNvSpPr txBox="1">
            <a:spLocks/>
          </p:cNvSpPr>
          <p:nvPr userDrawn="1"/>
        </p:nvSpPr>
        <p:spPr>
          <a:xfrm>
            <a:off x="11553093" y="6492877"/>
            <a:ext cx="581593"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6252CF-764F-47EE-A70D-6B1887B3B27B}" type="slidenum">
              <a:rPr lang="en-US" sz="900" smtClean="0">
                <a:solidFill>
                  <a:schemeClr val="bg1"/>
                </a:solidFill>
                <a:latin typeface="Arial" panose="020B0604020202020204" pitchFamily="34" charset="0"/>
                <a:cs typeface="Arial" panose="020B0604020202020204" pitchFamily="34" charset="0"/>
              </a:rPr>
              <a:pPr/>
              <a:t>‹#›</a:t>
            </a:fld>
            <a:endParaRPr lang="en-US" sz="9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4304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A picture containing person, room, gambling house, indoor&#10;&#10;Description automatically generated">
            <a:extLst>
              <a:ext uri="{FF2B5EF4-FFF2-40B4-BE49-F238E27FC236}">
                <a16:creationId xmlns:a16="http://schemas.microsoft.com/office/drawing/2014/main" id="{F457DF81-43A0-D70D-9558-9BCAB7AD6A03}"/>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33342" r="7661" b="-1"/>
          <a:stretch/>
        </p:blipFill>
        <p:spPr>
          <a:xfrm>
            <a:off x="4110128"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p:nvSpPr>
          <p:cNvPr id="7" name="Title 1">
            <a:extLst>
              <a:ext uri="{FF2B5EF4-FFF2-40B4-BE49-F238E27FC236}">
                <a16:creationId xmlns:a16="http://schemas.microsoft.com/office/drawing/2014/main" id="{0901E13A-30F0-505B-080D-71BB68630872}"/>
              </a:ext>
            </a:extLst>
          </p:cNvPr>
          <p:cNvSpPr>
            <a:spLocks noGrp="1"/>
          </p:cNvSpPr>
          <p:nvPr>
            <p:ph type="ctrTitle"/>
          </p:nvPr>
        </p:nvSpPr>
        <p:spPr>
          <a:xfrm>
            <a:off x="298581" y="1474195"/>
            <a:ext cx="4549732" cy="1558210"/>
          </a:xfrm>
        </p:spPr>
        <p:txBody>
          <a:bodyPr anchor="b">
            <a:noAutofit/>
          </a:bodyPr>
          <a:lstStyle>
            <a:lvl1pPr algn="ctr">
              <a:defRPr sz="4000">
                <a:solidFill>
                  <a:schemeClr val="tx2"/>
                </a:solidFill>
              </a:defRPr>
            </a:lvl1pPr>
          </a:lstStyle>
          <a:p>
            <a:r>
              <a:rPr lang="en-US"/>
              <a:t>Click to edit Master title style</a:t>
            </a:r>
          </a:p>
        </p:txBody>
      </p:sp>
      <p:sp>
        <p:nvSpPr>
          <p:cNvPr id="9" name="Subtitle 2">
            <a:extLst>
              <a:ext uri="{FF2B5EF4-FFF2-40B4-BE49-F238E27FC236}">
                <a16:creationId xmlns:a16="http://schemas.microsoft.com/office/drawing/2014/main" id="{2354615D-3852-DA56-C04F-3DB9C35CCEA5}"/>
              </a:ext>
            </a:extLst>
          </p:cNvPr>
          <p:cNvSpPr>
            <a:spLocks noGrp="1"/>
          </p:cNvSpPr>
          <p:nvPr>
            <p:ph type="subTitle" idx="1"/>
          </p:nvPr>
        </p:nvSpPr>
        <p:spPr>
          <a:xfrm>
            <a:off x="298581" y="3602038"/>
            <a:ext cx="4549732" cy="1655762"/>
          </a:xfrm>
        </p:spPr>
        <p:txBody>
          <a:bodyPr/>
          <a:lstStyle>
            <a:lvl1pPr marL="0" indent="0" algn="ctr">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2973510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38EABB18-1BB2-418B-B606-15A4FDDC64C7}"/>
              </a:ext>
            </a:extLst>
          </p:cNvPr>
          <p:cNvSpPr txBox="1">
            <a:spLocks/>
          </p:cNvSpPr>
          <p:nvPr userDrawn="1"/>
        </p:nvSpPr>
        <p:spPr>
          <a:xfrm>
            <a:off x="11553093" y="6492877"/>
            <a:ext cx="581593"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6252CF-764F-47EE-A70D-6B1887B3B27B}" type="slidenum">
              <a:rPr lang="en-US" sz="900" smtClean="0">
                <a:solidFill>
                  <a:schemeClr val="bg1"/>
                </a:solidFill>
                <a:latin typeface="Arial" panose="020B0604020202020204" pitchFamily="34" charset="0"/>
                <a:cs typeface="Arial" panose="020B0604020202020204" pitchFamily="34" charset="0"/>
              </a:rPr>
              <a:pPr/>
              <a:t>‹#›</a:t>
            </a:fld>
            <a:endParaRPr lang="en-US" sz="900">
              <a:solidFill>
                <a:schemeClr val="bg1"/>
              </a:solidFill>
              <a:latin typeface="Arial" panose="020B0604020202020204" pitchFamily="34" charset="0"/>
              <a:cs typeface="Arial" panose="020B0604020202020204" pitchFamily="34" charset="0"/>
            </a:endParaRPr>
          </a:p>
        </p:txBody>
      </p:sp>
      <p:sp>
        <p:nvSpPr>
          <p:cNvPr id="6" name="Title 3">
            <a:extLst>
              <a:ext uri="{FF2B5EF4-FFF2-40B4-BE49-F238E27FC236}">
                <a16:creationId xmlns:a16="http://schemas.microsoft.com/office/drawing/2014/main" id="{209462DC-ED65-4163-B039-76BF169594B4}"/>
              </a:ext>
            </a:extLst>
          </p:cNvPr>
          <p:cNvSpPr txBox="1">
            <a:spLocks/>
          </p:cNvSpPr>
          <p:nvPr userDrawn="1"/>
        </p:nvSpPr>
        <p:spPr>
          <a:xfrm>
            <a:off x="0" y="3271985"/>
            <a:ext cx="12192000" cy="1272737"/>
          </a:xfrm>
          <a:prstGeom prst="rect">
            <a:avLst/>
          </a:prstGeom>
          <a:solidFill>
            <a:schemeClr val="tx1"/>
          </a:solidFill>
          <a:ln>
            <a:solidFill>
              <a:schemeClr val="tx1"/>
            </a:solidFill>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chemeClr val="bg1"/>
                </a:solidFill>
                <a:latin typeface="+mj-lt"/>
                <a:cs typeface="Times New Roman" panose="02020603050405020304" pitchFamily="18" charset="0"/>
              </a:rPr>
              <a:t>Appendix</a:t>
            </a:r>
            <a:r>
              <a:rPr lang="en-US" sz="3300">
                <a:solidFill>
                  <a:schemeClr val="bg1"/>
                </a:solidFill>
                <a:latin typeface="+mj-lt"/>
                <a:cs typeface="Times New Roman" panose="02020603050405020304" pitchFamily="18" charset="0"/>
              </a:rPr>
              <a:t> </a:t>
            </a:r>
          </a:p>
        </p:txBody>
      </p:sp>
      <p:grpSp>
        <p:nvGrpSpPr>
          <p:cNvPr id="4" name="Group 3">
            <a:extLst>
              <a:ext uri="{FF2B5EF4-FFF2-40B4-BE49-F238E27FC236}">
                <a16:creationId xmlns:a16="http://schemas.microsoft.com/office/drawing/2014/main" id="{5FF23B1E-B7B7-4A4B-BEC4-7DF93F07822B}"/>
              </a:ext>
            </a:extLst>
          </p:cNvPr>
          <p:cNvGrpSpPr/>
          <p:nvPr userDrawn="1"/>
        </p:nvGrpSpPr>
        <p:grpSpPr>
          <a:xfrm>
            <a:off x="456769" y="4658716"/>
            <a:ext cx="2072640" cy="1498669"/>
            <a:chOff x="207689" y="2047672"/>
            <a:chExt cx="2889980" cy="2762653"/>
          </a:xfrm>
        </p:grpSpPr>
        <p:sp>
          <p:nvSpPr>
            <p:cNvPr id="5" name="Flowchart: Connector 4">
              <a:extLst>
                <a:ext uri="{FF2B5EF4-FFF2-40B4-BE49-F238E27FC236}">
                  <a16:creationId xmlns:a16="http://schemas.microsoft.com/office/drawing/2014/main" id="{94CB4421-6B1E-417D-9D04-7E2671ABF385}"/>
                </a:ext>
              </a:extLst>
            </p:cNvPr>
            <p:cNvSpPr/>
            <p:nvPr userDrawn="1"/>
          </p:nvSpPr>
          <p:spPr>
            <a:xfrm>
              <a:off x="274084" y="2047672"/>
              <a:ext cx="2757191" cy="2762653"/>
            </a:xfrm>
            <a:prstGeom prst="flowChartConnector">
              <a:avLst/>
            </a:prstGeom>
            <a:solidFill>
              <a:schemeClr val="tx2"/>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Box 6">
              <a:extLst>
                <a:ext uri="{FF2B5EF4-FFF2-40B4-BE49-F238E27FC236}">
                  <a16:creationId xmlns:a16="http://schemas.microsoft.com/office/drawing/2014/main" id="{F7A7DC56-B2E4-4EA2-8B0B-C9952762424D}"/>
                </a:ext>
              </a:extLst>
            </p:cNvPr>
            <p:cNvSpPr txBox="1"/>
            <p:nvPr userDrawn="1"/>
          </p:nvSpPr>
          <p:spPr>
            <a:xfrm>
              <a:off x="207689" y="2299581"/>
              <a:ext cx="2889980" cy="1077977"/>
            </a:xfrm>
            <a:prstGeom prst="rect">
              <a:avLst/>
            </a:prstGeom>
            <a:noFill/>
          </p:spPr>
          <p:txBody>
            <a:bodyPr wrap="square" rtlCol="0">
              <a:spAutoFit/>
            </a:bodyPr>
            <a:lstStyle/>
            <a:p>
              <a:pPr algn="ctr"/>
              <a:r>
                <a:rPr lang="en-US" sz="1600" b="1">
                  <a:solidFill>
                    <a:schemeClr val="bg1"/>
                  </a:solidFill>
                  <a:latin typeface="+mn-lt"/>
                  <a:cs typeface="Times New Roman" panose="02020603050405020304" pitchFamily="18" charset="0"/>
                </a:rPr>
                <a:t>Enrollment &amp; Demographics</a:t>
              </a:r>
            </a:p>
          </p:txBody>
        </p:sp>
      </p:grpSp>
      <p:grpSp>
        <p:nvGrpSpPr>
          <p:cNvPr id="8" name="Group 7">
            <a:extLst>
              <a:ext uri="{FF2B5EF4-FFF2-40B4-BE49-F238E27FC236}">
                <a16:creationId xmlns:a16="http://schemas.microsoft.com/office/drawing/2014/main" id="{0B4685CD-1C1B-4144-994F-DF5F4899FCF1}"/>
              </a:ext>
            </a:extLst>
          </p:cNvPr>
          <p:cNvGrpSpPr/>
          <p:nvPr userDrawn="1"/>
        </p:nvGrpSpPr>
        <p:grpSpPr>
          <a:xfrm>
            <a:off x="2867252" y="4625455"/>
            <a:ext cx="2072640" cy="1524862"/>
            <a:chOff x="3193403" y="2047673"/>
            <a:chExt cx="2757191" cy="2762653"/>
          </a:xfrm>
        </p:grpSpPr>
        <p:sp>
          <p:nvSpPr>
            <p:cNvPr id="9" name="Flowchart: Connector 8">
              <a:extLst>
                <a:ext uri="{FF2B5EF4-FFF2-40B4-BE49-F238E27FC236}">
                  <a16:creationId xmlns:a16="http://schemas.microsoft.com/office/drawing/2014/main" id="{713AE585-8823-42D2-B7B1-48657C2A2135}"/>
                </a:ext>
              </a:extLst>
            </p:cNvPr>
            <p:cNvSpPr/>
            <p:nvPr userDrawn="1"/>
          </p:nvSpPr>
          <p:spPr>
            <a:xfrm>
              <a:off x="3193403" y="2047673"/>
              <a:ext cx="2757191" cy="2762653"/>
            </a:xfrm>
            <a:prstGeom prst="flowChartConnector">
              <a:avLst/>
            </a:prstGeom>
            <a:solidFill>
              <a:schemeClr val="accent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Box 9">
              <a:extLst>
                <a:ext uri="{FF2B5EF4-FFF2-40B4-BE49-F238E27FC236}">
                  <a16:creationId xmlns:a16="http://schemas.microsoft.com/office/drawing/2014/main" id="{5DE25F52-ED77-4ACD-832C-1B7B67F33493}"/>
                </a:ext>
              </a:extLst>
            </p:cNvPr>
            <p:cNvSpPr txBox="1"/>
            <p:nvPr userDrawn="1"/>
          </p:nvSpPr>
          <p:spPr>
            <a:xfrm>
              <a:off x="3341720" y="2394951"/>
              <a:ext cx="2460556" cy="613372"/>
            </a:xfrm>
            <a:prstGeom prst="rect">
              <a:avLst/>
            </a:prstGeom>
            <a:noFill/>
          </p:spPr>
          <p:txBody>
            <a:bodyPr wrap="square" rtlCol="0">
              <a:spAutoFit/>
            </a:bodyPr>
            <a:lstStyle/>
            <a:p>
              <a:pPr algn="ctr"/>
              <a:r>
                <a:rPr lang="en-US" sz="1600" b="1">
                  <a:solidFill>
                    <a:schemeClr val="bg1"/>
                  </a:solidFill>
                  <a:latin typeface="+mn-lt"/>
                  <a:cs typeface="Times New Roman" panose="02020603050405020304" pitchFamily="18" charset="0"/>
                </a:rPr>
                <a:t>Development</a:t>
              </a:r>
            </a:p>
          </p:txBody>
        </p:sp>
      </p:grpSp>
      <p:pic>
        <p:nvPicPr>
          <p:cNvPr id="12" name="Graphic 11" descr="Architecture with solid fill">
            <a:extLst>
              <a:ext uri="{FF2B5EF4-FFF2-40B4-BE49-F238E27FC236}">
                <a16:creationId xmlns:a16="http://schemas.microsoft.com/office/drawing/2014/main" id="{12B8259D-FEB4-41F1-A647-B9BC3B2D1D9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88418" y="5037335"/>
            <a:ext cx="1388149" cy="1041112"/>
          </a:xfrm>
          <a:prstGeom prst="rect">
            <a:avLst/>
          </a:prstGeom>
        </p:spPr>
      </p:pic>
      <p:pic>
        <p:nvPicPr>
          <p:cNvPr id="13" name="Graphic 12" descr="Map with pin outline">
            <a:extLst>
              <a:ext uri="{FF2B5EF4-FFF2-40B4-BE49-F238E27FC236}">
                <a16:creationId xmlns:a16="http://schemas.microsoft.com/office/drawing/2014/main" id="{E9829E13-10BA-4163-98C8-75B5ED51403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2230" y="5205533"/>
            <a:ext cx="1295833" cy="971875"/>
          </a:xfrm>
          <a:prstGeom prst="rect">
            <a:avLst/>
          </a:prstGeom>
        </p:spPr>
      </p:pic>
      <p:sp>
        <p:nvSpPr>
          <p:cNvPr id="2" name="TextBox 1">
            <a:extLst>
              <a:ext uri="{FF2B5EF4-FFF2-40B4-BE49-F238E27FC236}">
                <a16:creationId xmlns:a16="http://schemas.microsoft.com/office/drawing/2014/main" id="{E82D9E8F-1094-45E5-B7A5-DC9B74ADDE8A}"/>
              </a:ext>
            </a:extLst>
          </p:cNvPr>
          <p:cNvSpPr txBox="1"/>
          <p:nvPr userDrawn="1"/>
        </p:nvSpPr>
        <p:spPr>
          <a:xfrm>
            <a:off x="-170424" y="6269740"/>
            <a:ext cx="8547509" cy="253916"/>
          </a:xfrm>
          <a:prstGeom prst="rect">
            <a:avLst/>
          </a:prstGeom>
          <a:noFill/>
        </p:spPr>
        <p:txBody>
          <a:bodyPr wrap="square" rtlCol="0">
            <a:spAutoFit/>
          </a:bodyPr>
          <a:lstStyle/>
          <a:p>
            <a:pPr algn="r"/>
            <a:r>
              <a:rPr lang="en-US" sz="1050" b="1"/>
              <a:t>Note: </a:t>
            </a:r>
            <a:r>
              <a:rPr lang="en-US" sz="1050"/>
              <a:t>Presentation slide heading color in the appendix matches the section in which the information corresponds</a:t>
            </a:r>
          </a:p>
        </p:txBody>
      </p:sp>
      <p:grpSp>
        <p:nvGrpSpPr>
          <p:cNvPr id="14" name="Group 13">
            <a:extLst>
              <a:ext uri="{FF2B5EF4-FFF2-40B4-BE49-F238E27FC236}">
                <a16:creationId xmlns:a16="http://schemas.microsoft.com/office/drawing/2014/main" id="{B33FF280-65CF-062B-C75B-F0B91134EC0B}"/>
              </a:ext>
            </a:extLst>
          </p:cNvPr>
          <p:cNvGrpSpPr/>
          <p:nvPr userDrawn="1"/>
        </p:nvGrpSpPr>
        <p:grpSpPr>
          <a:xfrm>
            <a:off x="5356405" y="4626263"/>
            <a:ext cx="2113928" cy="1553673"/>
            <a:chOff x="6125725" y="2047671"/>
            <a:chExt cx="2961934" cy="2762653"/>
          </a:xfrm>
        </p:grpSpPr>
        <p:sp>
          <p:nvSpPr>
            <p:cNvPr id="15" name="Flowchart: Connector 14">
              <a:extLst>
                <a:ext uri="{FF2B5EF4-FFF2-40B4-BE49-F238E27FC236}">
                  <a16:creationId xmlns:a16="http://schemas.microsoft.com/office/drawing/2014/main" id="{4AAF789B-3697-1DCD-F2EB-B9B4C1E46428}"/>
                </a:ext>
              </a:extLst>
            </p:cNvPr>
            <p:cNvSpPr/>
            <p:nvPr userDrawn="1"/>
          </p:nvSpPr>
          <p:spPr>
            <a:xfrm>
              <a:off x="6125725" y="2047671"/>
              <a:ext cx="2757191" cy="2762653"/>
            </a:xfrm>
            <a:prstGeom prst="flowChartConnector">
              <a:avLst/>
            </a:prstGeom>
            <a:solidFill>
              <a:schemeClr val="accent2"/>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extBox 15">
              <a:extLst>
                <a:ext uri="{FF2B5EF4-FFF2-40B4-BE49-F238E27FC236}">
                  <a16:creationId xmlns:a16="http://schemas.microsoft.com/office/drawing/2014/main" id="{13F7A76D-290D-F350-D58F-8DAD864A1165}"/>
                </a:ext>
              </a:extLst>
            </p:cNvPr>
            <p:cNvSpPr txBox="1"/>
            <p:nvPr userDrawn="1"/>
          </p:nvSpPr>
          <p:spPr>
            <a:xfrm>
              <a:off x="6183575" y="2387074"/>
              <a:ext cx="2904084" cy="601997"/>
            </a:xfrm>
            <a:prstGeom prst="rect">
              <a:avLst/>
            </a:prstGeom>
            <a:noFill/>
          </p:spPr>
          <p:txBody>
            <a:bodyPr wrap="square" rtlCol="0">
              <a:spAutoFit/>
            </a:bodyPr>
            <a:lstStyle/>
            <a:p>
              <a:pPr algn="ctr"/>
              <a:r>
                <a:rPr lang="en-US" sz="1600" b="1">
                  <a:solidFill>
                    <a:schemeClr val="bg1"/>
                  </a:solidFill>
                  <a:latin typeface="+mn-lt"/>
                  <a:cs typeface="Times New Roman" panose="02020603050405020304" pitchFamily="18" charset="0"/>
                </a:rPr>
                <a:t>Projections</a:t>
              </a:r>
            </a:p>
          </p:txBody>
        </p:sp>
      </p:grpSp>
      <p:pic>
        <p:nvPicPr>
          <p:cNvPr id="17" name="Graphic 16" descr="Business Growth with solid fill">
            <a:extLst>
              <a:ext uri="{FF2B5EF4-FFF2-40B4-BE49-F238E27FC236}">
                <a16:creationId xmlns:a16="http://schemas.microsoft.com/office/drawing/2014/main" id="{724CCF7B-D228-381D-AD6C-F80AA1C66B7C}"/>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53263" y="5110645"/>
            <a:ext cx="1561499" cy="1171124"/>
          </a:xfrm>
          <a:prstGeom prst="rect">
            <a:avLst/>
          </a:prstGeom>
        </p:spPr>
      </p:pic>
    </p:spTree>
    <p:extLst>
      <p:ext uri="{BB962C8B-B14F-4D97-AF65-F5344CB8AC3E}">
        <p14:creationId xmlns:p14="http://schemas.microsoft.com/office/powerpoint/2010/main" val="9530604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12" name="Picture 11" descr="A child reading a book&#10;&#10;Description automatically generated with medium confidence">
            <a:extLst>
              <a:ext uri="{FF2B5EF4-FFF2-40B4-BE49-F238E27FC236}">
                <a16:creationId xmlns:a16="http://schemas.microsoft.com/office/drawing/2014/main" id="{6C9E827A-8D14-540E-4BF0-F0ACA73F6231}"/>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r="6130"/>
          <a:stretch/>
        </p:blipFill>
        <p:spPr>
          <a:xfrm>
            <a:off x="-1" y="0"/>
            <a:ext cx="12192001" cy="6494106"/>
          </a:xfrm>
          <a:prstGeom prst="rect">
            <a:avLst/>
          </a:prstGeom>
        </p:spPr>
      </p:pic>
      <p:sp>
        <p:nvSpPr>
          <p:cNvPr id="4" name="Rectangle: Rounded Corners 3">
            <a:extLst>
              <a:ext uri="{FF2B5EF4-FFF2-40B4-BE49-F238E27FC236}">
                <a16:creationId xmlns:a16="http://schemas.microsoft.com/office/drawing/2014/main" id="{CD92E1D6-1A22-814B-C1C5-AD0715CCA728}"/>
              </a:ext>
            </a:extLst>
          </p:cNvPr>
          <p:cNvSpPr/>
          <p:nvPr userDrawn="1"/>
        </p:nvSpPr>
        <p:spPr>
          <a:xfrm>
            <a:off x="2347863" y="2154912"/>
            <a:ext cx="7278987" cy="2548177"/>
          </a:xfrm>
          <a:prstGeom prst="roundRect">
            <a:avLst>
              <a:gd name="adj" fmla="val 6008"/>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j-lt"/>
            </a:endParaRPr>
          </a:p>
        </p:txBody>
      </p:sp>
      <p:cxnSp>
        <p:nvCxnSpPr>
          <p:cNvPr id="10" name="Straight Connector 9">
            <a:extLst>
              <a:ext uri="{FF2B5EF4-FFF2-40B4-BE49-F238E27FC236}">
                <a16:creationId xmlns:a16="http://schemas.microsoft.com/office/drawing/2014/main" id="{4E91C17F-8738-DA54-8E9E-B92E000F1BEF}"/>
              </a:ext>
            </a:extLst>
          </p:cNvPr>
          <p:cNvCxnSpPr>
            <a:cxnSpLocks/>
          </p:cNvCxnSpPr>
          <p:nvPr userDrawn="1"/>
        </p:nvCxnSpPr>
        <p:spPr>
          <a:xfrm>
            <a:off x="4991475" y="3286622"/>
            <a:ext cx="19917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00219B9-1EB8-958F-51D6-54AB52EF0F4B}"/>
              </a:ext>
            </a:extLst>
          </p:cNvPr>
          <p:cNvSpPr txBox="1"/>
          <p:nvPr userDrawn="1"/>
        </p:nvSpPr>
        <p:spPr>
          <a:xfrm>
            <a:off x="2347863" y="3377575"/>
            <a:ext cx="7278987" cy="894732"/>
          </a:xfrm>
          <a:prstGeom prst="rect">
            <a:avLst/>
          </a:prstGeom>
          <a:noFill/>
        </p:spPr>
        <p:txBody>
          <a:bodyPr wrap="square" rtlCol="0">
            <a:spAutoFit/>
          </a:bodyPr>
          <a:lstStyle/>
          <a:p>
            <a:pPr algn="ctr">
              <a:lnSpc>
                <a:spcPct val="150000"/>
              </a:lnSpc>
            </a:pPr>
            <a:r>
              <a:rPr lang="en-US" sz="1200">
                <a:solidFill>
                  <a:schemeClr val="bg1"/>
                </a:solidFill>
              </a:rPr>
              <a:t>Community Demographics </a:t>
            </a:r>
          </a:p>
          <a:p>
            <a:pPr algn="ctr">
              <a:lnSpc>
                <a:spcPct val="150000"/>
              </a:lnSpc>
            </a:pPr>
            <a:r>
              <a:rPr lang="en-US" sz="1200">
                <a:solidFill>
                  <a:schemeClr val="bg1"/>
                </a:solidFill>
              </a:rPr>
              <a:t>Intra-transfer Tables</a:t>
            </a:r>
          </a:p>
          <a:p>
            <a:pPr algn="ctr">
              <a:lnSpc>
                <a:spcPct val="150000"/>
              </a:lnSpc>
            </a:pPr>
            <a:r>
              <a:rPr lang="en-US" sz="1200">
                <a:solidFill>
                  <a:schemeClr val="bg1"/>
                </a:solidFill>
              </a:rPr>
              <a:t>Student Density Maps</a:t>
            </a:r>
          </a:p>
        </p:txBody>
      </p:sp>
      <p:sp>
        <p:nvSpPr>
          <p:cNvPr id="5" name="TextBox 4">
            <a:extLst>
              <a:ext uri="{FF2B5EF4-FFF2-40B4-BE49-F238E27FC236}">
                <a16:creationId xmlns:a16="http://schemas.microsoft.com/office/drawing/2014/main" id="{BE029677-2348-1ABF-73DA-D5D21F34A7F0}"/>
              </a:ext>
            </a:extLst>
          </p:cNvPr>
          <p:cNvSpPr txBox="1"/>
          <p:nvPr userDrawn="1"/>
        </p:nvSpPr>
        <p:spPr>
          <a:xfrm>
            <a:off x="2347863" y="2715663"/>
            <a:ext cx="7278987" cy="369332"/>
          </a:xfrm>
          <a:prstGeom prst="rect">
            <a:avLst/>
          </a:prstGeom>
          <a:noFill/>
          <a:ln>
            <a:noFill/>
          </a:ln>
        </p:spPr>
        <p:txBody>
          <a:bodyPr wrap="square" rtlCol="0" anchor="ctr">
            <a:spAutoFit/>
          </a:bodyPr>
          <a:lstStyle/>
          <a:p>
            <a:pPr algn="ctr"/>
            <a:r>
              <a:rPr lang="en-US" sz="1800" b="1" cap="small">
                <a:solidFill>
                  <a:schemeClr val="bg1"/>
                </a:solidFill>
                <a:cs typeface="Times New Roman" panose="02020603050405020304" pitchFamily="18" charset="0"/>
              </a:rPr>
              <a:t>Appendix</a:t>
            </a:r>
          </a:p>
        </p:txBody>
      </p:sp>
      <p:pic>
        <p:nvPicPr>
          <p:cNvPr id="8" name="Graphic 7" descr="Clipboard outline">
            <a:extLst>
              <a:ext uri="{FF2B5EF4-FFF2-40B4-BE49-F238E27FC236}">
                <a16:creationId xmlns:a16="http://schemas.microsoft.com/office/drawing/2014/main" id="{2F30AB50-77AA-2CD1-6919-22CB12CA5D6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87813" y="1630253"/>
            <a:ext cx="1399089" cy="1049317"/>
          </a:xfrm>
          <a:prstGeom prst="rect">
            <a:avLst/>
          </a:prstGeom>
        </p:spPr>
      </p:pic>
    </p:spTree>
    <p:extLst>
      <p:ext uri="{BB962C8B-B14F-4D97-AF65-F5344CB8AC3E}">
        <p14:creationId xmlns:p14="http://schemas.microsoft.com/office/powerpoint/2010/main" val="16918495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12" name="Picture 11" descr="A row of books on shelves&#10;&#10;Description automatically generated with low confidence">
            <a:extLst>
              <a:ext uri="{FF2B5EF4-FFF2-40B4-BE49-F238E27FC236}">
                <a16:creationId xmlns:a16="http://schemas.microsoft.com/office/drawing/2014/main" id="{96CC68EE-8276-B5EE-9DEA-F6FE07BCEDED}"/>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6341"/>
          <a:stretch/>
        </p:blipFill>
        <p:spPr>
          <a:xfrm>
            <a:off x="0" y="-15239"/>
            <a:ext cx="12192000" cy="6509345"/>
          </a:xfrm>
          <a:prstGeom prst="rect">
            <a:avLst/>
          </a:prstGeom>
        </p:spPr>
      </p:pic>
      <p:sp>
        <p:nvSpPr>
          <p:cNvPr id="2" name="Rectangle 1">
            <a:extLst>
              <a:ext uri="{FF2B5EF4-FFF2-40B4-BE49-F238E27FC236}">
                <a16:creationId xmlns:a16="http://schemas.microsoft.com/office/drawing/2014/main" id="{8EF3FDAF-6B12-E1D8-A461-780A36761783}"/>
              </a:ext>
            </a:extLst>
          </p:cNvPr>
          <p:cNvSpPr/>
          <p:nvPr userDrawn="1"/>
        </p:nvSpPr>
        <p:spPr>
          <a:xfrm>
            <a:off x="0" y="274321"/>
            <a:ext cx="12192000" cy="162057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j-lt"/>
            </a:endParaRPr>
          </a:p>
        </p:txBody>
      </p:sp>
      <p:cxnSp>
        <p:nvCxnSpPr>
          <p:cNvPr id="3" name="Straight Connector 2">
            <a:extLst>
              <a:ext uri="{FF2B5EF4-FFF2-40B4-BE49-F238E27FC236}">
                <a16:creationId xmlns:a16="http://schemas.microsoft.com/office/drawing/2014/main" id="{1E776ECE-30AA-7870-6811-E334D6F7AE55}"/>
              </a:ext>
            </a:extLst>
          </p:cNvPr>
          <p:cNvCxnSpPr>
            <a:cxnSpLocks/>
          </p:cNvCxnSpPr>
          <p:nvPr userDrawn="1"/>
        </p:nvCxnSpPr>
        <p:spPr>
          <a:xfrm>
            <a:off x="4392840" y="478260"/>
            <a:ext cx="0" cy="1249378"/>
          </a:xfrm>
          <a:prstGeom prst="line">
            <a:avLst/>
          </a:prstGeom>
          <a:ln>
            <a:solidFill>
              <a:schemeClr val="bg1"/>
            </a:solidFill>
          </a:ln>
        </p:spPr>
        <p:style>
          <a:lnRef idx="1">
            <a:schemeClr val="accent2"/>
          </a:lnRef>
          <a:fillRef idx="0">
            <a:schemeClr val="accent2"/>
          </a:fillRef>
          <a:effectRef idx="0">
            <a:schemeClr val="accent2"/>
          </a:effectRef>
          <a:fontRef idx="minor">
            <a:schemeClr val="tx1"/>
          </a:fontRef>
        </p:style>
      </p:cxnSp>
      <p:sp>
        <p:nvSpPr>
          <p:cNvPr id="4" name="TextBox 3">
            <a:extLst>
              <a:ext uri="{FF2B5EF4-FFF2-40B4-BE49-F238E27FC236}">
                <a16:creationId xmlns:a16="http://schemas.microsoft.com/office/drawing/2014/main" id="{7884DFDC-22DD-52B3-AC6A-6BDF5B88324B}"/>
              </a:ext>
            </a:extLst>
          </p:cNvPr>
          <p:cNvSpPr txBox="1"/>
          <p:nvPr userDrawn="1"/>
        </p:nvSpPr>
        <p:spPr>
          <a:xfrm>
            <a:off x="4623249" y="655583"/>
            <a:ext cx="3498576" cy="894732"/>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US" sz="1200">
                <a:solidFill>
                  <a:schemeClr val="bg1"/>
                </a:solidFill>
              </a:rPr>
              <a:t>Community Demographics </a:t>
            </a:r>
          </a:p>
          <a:p>
            <a:pPr marL="171450" indent="-171450">
              <a:lnSpc>
                <a:spcPct val="150000"/>
              </a:lnSpc>
              <a:buFont typeface="Arial" panose="020B0604020202020204" pitchFamily="34" charset="0"/>
              <a:buChar char="•"/>
            </a:pPr>
            <a:r>
              <a:rPr lang="en-US" sz="1200">
                <a:solidFill>
                  <a:schemeClr val="bg1"/>
                </a:solidFill>
              </a:rPr>
              <a:t>Intra-transfer Tables</a:t>
            </a:r>
          </a:p>
          <a:p>
            <a:pPr marL="171450" indent="-171450">
              <a:lnSpc>
                <a:spcPct val="150000"/>
              </a:lnSpc>
              <a:buFont typeface="Arial" panose="020B0604020202020204" pitchFamily="34" charset="0"/>
              <a:buChar char="•"/>
            </a:pPr>
            <a:r>
              <a:rPr lang="en-US" sz="1200">
                <a:solidFill>
                  <a:schemeClr val="bg1"/>
                </a:solidFill>
              </a:rPr>
              <a:t>Student Density Maps</a:t>
            </a:r>
          </a:p>
        </p:txBody>
      </p:sp>
      <p:sp>
        <p:nvSpPr>
          <p:cNvPr id="5" name="TextBox 4">
            <a:extLst>
              <a:ext uri="{FF2B5EF4-FFF2-40B4-BE49-F238E27FC236}">
                <a16:creationId xmlns:a16="http://schemas.microsoft.com/office/drawing/2014/main" id="{DF4349DF-1999-6E70-89B9-F7E3A84F7842}"/>
              </a:ext>
            </a:extLst>
          </p:cNvPr>
          <p:cNvSpPr txBox="1"/>
          <p:nvPr userDrawn="1"/>
        </p:nvSpPr>
        <p:spPr>
          <a:xfrm>
            <a:off x="1954440" y="918283"/>
            <a:ext cx="2438400" cy="369332"/>
          </a:xfrm>
          <a:prstGeom prst="rect">
            <a:avLst/>
          </a:prstGeom>
          <a:noFill/>
          <a:ln>
            <a:noFill/>
          </a:ln>
        </p:spPr>
        <p:txBody>
          <a:bodyPr wrap="square" rtlCol="0" anchor="ctr">
            <a:spAutoFit/>
          </a:bodyPr>
          <a:lstStyle/>
          <a:p>
            <a:pPr algn="ctr"/>
            <a:r>
              <a:rPr lang="en-US" sz="1800" b="1" cap="small">
                <a:solidFill>
                  <a:schemeClr val="bg1"/>
                </a:solidFill>
                <a:cs typeface="Times New Roman" panose="02020603050405020304" pitchFamily="18" charset="0"/>
              </a:rPr>
              <a:t>Appendix</a:t>
            </a:r>
          </a:p>
        </p:txBody>
      </p:sp>
      <p:pic>
        <p:nvPicPr>
          <p:cNvPr id="6" name="Graphic 5" descr="Clipboard outline">
            <a:extLst>
              <a:ext uri="{FF2B5EF4-FFF2-40B4-BE49-F238E27FC236}">
                <a16:creationId xmlns:a16="http://schemas.microsoft.com/office/drawing/2014/main" id="{58BC8F44-7EFE-BC15-278F-45AECBBE002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4819" y="363895"/>
            <a:ext cx="1818324" cy="1363743"/>
          </a:xfrm>
          <a:prstGeom prst="rect">
            <a:avLst/>
          </a:prstGeom>
        </p:spPr>
      </p:pic>
    </p:spTree>
    <p:extLst>
      <p:ext uri="{BB962C8B-B14F-4D97-AF65-F5344CB8AC3E}">
        <p14:creationId xmlns:p14="http://schemas.microsoft.com/office/powerpoint/2010/main" val="38810521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_Blank with Footer">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38EABB18-1BB2-418B-B606-15A4FDDC64C7}"/>
              </a:ext>
            </a:extLst>
          </p:cNvPr>
          <p:cNvSpPr txBox="1">
            <a:spLocks/>
          </p:cNvSpPr>
          <p:nvPr userDrawn="1"/>
        </p:nvSpPr>
        <p:spPr>
          <a:xfrm>
            <a:off x="11553093" y="6492877"/>
            <a:ext cx="581593"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6252CF-764F-47EE-A70D-6B1887B3B27B}" type="slidenum">
              <a:rPr lang="en-US" sz="900" smtClean="0">
                <a:solidFill>
                  <a:schemeClr val="bg1"/>
                </a:solidFill>
                <a:latin typeface="Arial" panose="020B0604020202020204" pitchFamily="34" charset="0"/>
                <a:cs typeface="Arial" panose="020B0604020202020204" pitchFamily="34" charset="0"/>
              </a:rPr>
              <a:pPr/>
              <a:t>‹#›</a:t>
            </a:fld>
            <a:endParaRPr lang="en-US" sz="90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73A165C3-94E1-4B6D-AEF0-8885977E47C2}"/>
              </a:ext>
            </a:extLst>
          </p:cNvPr>
          <p:cNvSpPr/>
          <p:nvPr userDrawn="1"/>
        </p:nvSpPr>
        <p:spPr>
          <a:xfrm>
            <a:off x="6091607" y="775471"/>
            <a:ext cx="6096000" cy="173271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4EF5762B-9FD6-4489-8E0B-6D70DA924E93}"/>
              </a:ext>
            </a:extLst>
          </p:cNvPr>
          <p:cNvSpPr/>
          <p:nvPr userDrawn="1"/>
        </p:nvSpPr>
        <p:spPr>
          <a:xfrm>
            <a:off x="6091607" y="3002625"/>
            <a:ext cx="6096000" cy="173271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641BFD1B-BBC0-492E-98B5-F8DB0CEAD3C6}"/>
              </a:ext>
            </a:extLst>
          </p:cNvPr>
          <p:cNvSpPr/>
          <p:nvPr userDrawn="1"/>
        </p:nvSpPr>
        <p:spPr>
          <a:xfrm>
            <a:off x="-14995" y="3002453"/>
            <a:ext cx="6096000" cy="173271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C862FBFB-6655-4725-9C01-B0F8D1A8ABC8}"/>
              </a:ext>
            </a:extLst>
          </p:cNvPr>
          <p:cNvSpPr/>
          <p:nvPr userDrawn="1"/>
        </p:nvSpPr>
        <p:spPr>
          <a:xfrm>
            <a:off x="-14995" y="775471"/>
            <a:ext cx="6096000" cy="173271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Box 9">
            <a:extLst>
              <a:ext uri="{FF2B5EF4-FFF2-40B4-BE49-F238E27FC236}">
                <a16:creationId xmlns:a16="http://schemas.microsoft.com/office/drawing/2014/main" id="{5C0B2622-A9BC-4381-AE8D-94E77777038C}"/>
              </a:ext>
            </a:extLst>
          </p:cNvPr>
          <p:cNvSpPr txBox="1"/>
          <p:nvPr userDrawn="1"/>
        </p:nvSpPr>
        <p:spPr>
          <a:xfrm>
            <a:off x="2476912" y="868362"/>
            <a:ext cx="3518451" cy="307777"/>
          </a:xfrm>
          <a:prstGeom prst="rect">
            <a:avLst/>
          </a:prstGeom>
          <a:noFill/>
        </p:spPr>
        <p:txBody>
          <a:bodyPr wrap="square" rtlCol="0">
            <a:spAutoFit/>
          </a:bodyPr>
          <a:lstStyle/>
          <a:p>
            <a:pPr algn="ctr"/>
            <a:r>
              <a:rPr lang="en-US" sz="1400">
                <a:solidFill>
                  <a:schemeClr val="bg1"/>
                </a:solidFill>
                <a:latin typeface="+mn-lt"/>
                <a:cs typeface="Times New Roman" panose="02020603050405020304" pitchFamily="18" charset="0"/>
              </a:rPr>
              <a:t>Percent Change of Annual Rate</a:t>
            </a:r>
          </a:p>
        </p:txBody>
      </p:sp>
      <p:pic>
        <p:nvPicPr>
          <p:cNvPr id="12" name="Graphic 11" descr="Group outline">
            <a:extLst>
              <a:ext uri="{FF2B5EF4-FFF2-40B4-BE49-F238E27FC236}">
                <a16:creationId xmlns:a16="http://schemas.microsoft.com/office/drawing/2014/main" id="{B5F7E0E7-F13E-48B0-8E35-B656582CBE6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0376" y="681632"/>
            <a:ext cx="2288619" cy="1716464"/>
          </a:xfrm>
          <a:prstGeom prst="rect">
            <a:avLst/>
          </a:prstGeom>
        </p:spPr>
      </p:pic>
      <p:pic>
        <p:nvPicPr>
          <p:cNvPr id="13" name="Graphic 12" descr="Money with solid fill">
            <a:extLst>
              <a:ext uri="{FF2B5EF4-FFF2-40B4-BE49-F238E27FC236}">
                <a16:creationId xmlns:a16="http://schemas.microsoft.com/office/drawing/2014/main" id="{779B9EA3-5050-4735-BEF5-D53B7C12C46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4863" y="2883846"/>
            <a:ext cx="2124183" cy="1716464"/>
          </a:xfrm>
          <a:prstGeom prst="rect">
            <a:avLst/>
          </a:prstGeom>
        </p:spPr>
      </p:pic>
      <p:pic>
        <p:nvPicPr>
          <p:cNvPr id="14" name="Graphic 13" descr="House with solid fill">
            <a:extLst>
              <a:ext uri="{FF2B5EF4-FFF2-40B4-BE49-F238E27FC236}">
                <a16:creationId xmlns:a16="http://schemas.microsoft.com/office/drawing/2014/main" id="{BFC2B4F7-024E-4306-84F6-CCF6E581C99B}"/>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45791" y="623778"/>
            <a:ext cx="2112653" cy="1584490"/>
          </a:xfrm>
          <a:prstGeom prst="rect">
            <a:avLst/>
          </a:prstGeom>
        </p:spPr>
      </p:pic>
      <p:sp>
        <p:nvSpPr>
          <p:cNvPr id="15" name="Freeform: Shape 14">
            <a:extLst>
              <a:ext uri="{FF2B5EF4-FFF2-40B4-BE49-F238E27FC236}">
                <a16:creationId xmlns:a16="http://schemas.microsoft.com/office/drawing/2014/main" id="{E0C6E8DA-B23F-42D4-ADFB-6F44A2C5965C}"/>
              </a:ext>
            </a:extLst>
          </p:cNvPr>
          <p:cNvSpPr/>
          <p:nvPr userDrawn="1"/>
        </p:nvSpPr>
        <p:spPr>
          <a:xfrm>
            <a:off x="6840085" y="3040767"/>
            <a:ext cx="1510471" cy="1341627"/>
          </a:xfrm>
          <a:custGeom>
            <a:avLst/>
            <a:gdLst>
              <a:gd name="connsiteX0" fmla="*/ 470411 w 571414"/>
              <a:gd name="connsiteY0" fmla="*/ 463868 h 781050"/>
              <a:gd name="connsiteX1" fmla="*/ 428311 w 571414"/>
              <a:gd name="connsiteY1" fmla="*/ 445618 h 781050"/>
              <a:gd name="connsiteX2" fmla="*/ 454466 w 571414"/>
              <a:gd name="connsiteY2" fmla="*/ 200025 h 781050"/>
              <a:gd name="connsiteX3" fmla="*/ 466725 w 571414"/>
              <a:gd name="connsiteY3" fmla="*/ 200025 h 781050"/>
              <a:gd name="connsiteX4" fmla="*/ 476250 w 571414"/>
              <a:gd name="connsiteY4" fmla="*/ 190500 h 781050"/>
              <a:gd name="connsiteX5" fmla="*/ 466725 w 571414"/>
              <a:gd name="connsiteY5" fmla="*/ 180975 h 781050"/>
              <a:gd name="connsiteX6" fmla="*/ 442741 w 571414"/>
              <a:gd name="connsiteY6" fmla="*/ 180975 h 781050"/>
              <a:gd name="connsiteX7" fmla="*/ 442741 w 571414"/>
              <a:gd name="connsiteY7" fmla="*/ 164944 h 781050"/>
              <a:gd name="connsiteX8" fmla="*/ 442741 w 571414"/>
              <a:gd name="connsiteY8" fmla="*/ 164344 h 781050"/>
              <a:gd name="connsiteX9" fmla="*/ 360350 w 571414"/>
              <a:gd name="connsiteY9" fmla="*/ 35947 h 781050"/>
              <a:gd name="connsiteX10" fmla="*/ 354921 w 571414"/>
              <a:gd name="connsiteY10" fmla="*/ 33033 h 781050"/>
              <a:gd name="connsiteX11" fmla="*/ 311725 w 571414"/>
              <a:gd name="connsiteY11" fmla="*/ 0 h 781050"/>
              <a:gd name="connsiteX12" fmla="*/ 259956 w 571414"/>
              <a:gd name="connsiteY12" fmla="*/ 0 h 781050"/>
              <a:gd name="connsiteX13" fmla="*/ 216656 w 571414"/>
              <a:gd name="connsiteY13" fmla="*/ 33338 h 781050"/>
              <a:gd name="connsiteX14" fmla="*/ 211731 w 571414"/>
              <a:gd name="connsiteY14" fmla="*/ 35976 h 781050"/>
              <a:gd name="connsiteX15" fmla="*/ 129340 w 571414"/>
              <a:gd name="connsiteY15" fmla="*/ 164373 h 781050"/>
              <a:gd name="connsiteX16" fmla="*/ 129340 w 571414"/>
              <a:gd name="connsiteY16" fmla="*/ 164973 h 781050"/>
              <a:gd name="connsiteX17" fmla="*/ 129340 w 571414"/>
              <a:gd name="connsiteY17" fmla="*/ 180975 h 781050"/>
              <a:gd name="connsiteX18" fmla="*/ 104775 w 571414"/>
              <a:gd name="connsiteY18" fmla="*/ 180975 h 781050"/>
              <a:gd name="connsiteX19" fmla="*/ 95250 w 571414"/>
              <a:gd name="connsiteY19" fmla="*/ 190500 h 781050"/>
              <a:gd name="connsiteX20" fmla="*/ 104775 w 571414"/>
              <a:gd name="connsiteY20" fmla="*/ 200025 h 781050"/>
              <a:gd name="connsiteX21" fmla="*/ 117157 w 571414"/>
              <a:gd name="connsiteY21" fmla="*/ 200025 h 781050"/>
              <a:gd name="connsiteX22" fmla="*/ 143218 w 571414"/>
              <a:gd name="connsiteY22" fmla="*/ 445580 h 781050"/>
              <a:gd name="connsiteX23" fmla="*/ 110909 w 571414"/>
              <a:gd name="connsiteY23" fmla="*/ 459276 h 781050"/>
              <a:gd name="connsiteX24" fmla="*/ 105956 w 571414"/>
              <a:gd name="connsiteY24" fmla="*/ 461505 h 781050"/>
              <a:gd name="connsiteX25" fmla="*/ 31937 w 571414"/>
              <a:gd name="connsiteY25" fmla="*/ 507101 h 781050"/>
              <a:gd name="connsiteX26" fmla="*/ 0 w 571414"/>
              <a:gd name="connsiteY26" fmla="*/ 571500 h 781050"/>
              <a:gd name="connsiteX27" fmla="*/ 0 w 571414"/>
              <a:gd name="connsiteY27" fmla="*/ 733739 h 781050"/>
              <a:gd name="connsiteX28" fmla="*/ 4239 w 571414"/>
              <a:gd name="connsiteY28" fmla="*/ 736597 h 781050"/>
              <a:gd name="connsiteX29" fmla="*/ 288808 w 571414"/>
              <a:gd name="connsiteY29" fmla="*/ 781050 h 781050"/>
              <a:gd name="connsiteX30" fmla="*/ 567604 w 571414"/>
              <a:gd name="connsiteY30" fmla="*/ 736283 h 781050"/>
              <a:gd name="connsiteX31" fmla="*/ 571414 w 571414"/>
              <a:gd name="connsiteY31" fmla="*/ 733425 h 781050"/>
              <a:gd name="connsiteX32" fmla="*/ 571414 w 571414"/>
              <a:gd name="connsiteY32" fmla="*/ 571300 h 781050"/>
              <a:gd name="connsiteX33" fmla="*/ 539487 w 571414"/>
              <a:gd name="connsiteY33" fmla="*/ 507092 h 781050"/>
              <a:gd name="connsiteX34" fmla="*/ 470411 w 571414"/>
              <a:gd name="connsiteY34" fmla="*/ 463868 h 781050"/>
              <a:gd name="connsiteX35" fmla="*/ 148352 w 571414"/>
              <a:gd name="connsiteY35" fmla="*/ 165544 h 781050"/>
              <a:gd name="connsiteX36" fmla="*/ 220742 w 571414"/>
              <a:gd name="connsiteY36" fmla="*/ 52730 h 781050"/>
              <a:gd name="connsiteX37" fmla="*/ 234077 w 571414"/>
              <a:gd name="connsiteY37" fmla="*/ 107290 h 781050"/>
              <a:gd name="connsiteX38" fmla="*/ 242440 w 571414"/>
              <a:gd name="connsiteY38" fmla="*/ 113843 h 781050"/>
              <a:gd name="connsiteX39" fmla="*/ 244793 w 571414"/>
              <a:gd name="connsiteY39" fmla="*/ 113843 h 781050"/>
              <a:gd name="connsiteX40" fmla="*/ 245278 w 571414"/>
              <a:gd name="connsiteY40" fmla="*/ 113729 h 781050"/>
              <a:gd name="connsiteX41" fmla="*/ 251346 w 571414"/>
              <a:gd name="connsiteY41" fmla="*/ 103156 h 781050"/>
              <a:gd name="connsiteX42" fmla="*/ 234963 w 571414"/>
              <a:gd name="connsiteY42" fmla="*/ 38605 h 781050"/>
              <a:gd name="connsiteX43" fmla="*/ 259956 w 571414"/>
              <a:gd name="connsiteY43" fmla="*/ 19050 h 781050"/>
              <a:gd name="connsiteX44" fmla="*/ 311658 w 571414"/>
              <a:gd name="connsiteY44" fmla="*/ 19050 h 781050"/>
              <a:gd name="connsiteX45" fmla="*/ 336652 w 571414"/>
              <a:gd name="connsiteY45" fmla="*/ 38614 h 781050"/>
              <a:gd name="connsiteX46" fmla="*/ 320278 w 571414"/>
              <a:gd name="connsiteY46" fmla="*/ 103156 h 781050"/>
              <a:gd name="connsiteX47" fmla="*/ 320164 w 571414"/>
              <a:gd name="connsiteY47" fmla="*/ 103642 h 781050"/>
              <a:gd name="connsiteX48" fmla="*/ 326743 w 571414"/>
              <a:gd name="connsiteY48" fmla="*/ 113825 h 781050"/>
              <a:gd name="connsiteX49" fmla="*/ 326831 w 571414"/>
              <a:gd name="connsiteY49" fmla="*/ 113843 h 781050"/>
              <a:gd name="connsiteX50" fmla="*/ 329155 w 571414"/>
              <a:gd name="connsiteY50" fmla="*/ 113843 h 781050"/>
              <a:gd name="connsiteX51" fmla="*/ 337518 w 571414"/>
              <a:gd name="connsiteY51" fmla="*/ 107290 h 781050"/>
              <a:gd name="connsiteX52" fmla="*/ 351311 w 571414"/>
              <a:gd name="connsiteY52" fmla="*/ 52730 h 781050"/>
              <a:gd name="connsiteX53" fmla="*/ 423701 w 571414"/>
              <a:gd name="connsiteY53" fmla="*/ 165544 h 781050"/>
              <a:gd name="connsiteX54" fmla="*/ 423701 w 571414"/>
              <a:gd name="connsiteY54" fmla="*/ 180975 h 781050"/>
              <a:gd name="connsiteX55" fmla="*/ 148352 w 571414"/>
              <a:gd name="connsiteY55" fmla="*/ 180975 h 781050"/>
              <a:gd name="connsiteX56" fmla="*/ 314373 w 571414"/>
              <a:gd name="connsiteY56" fmla="*/ 685800 h 781050"/>
              <a:gd name="connsiteX57" fmla="*/ 474716 w 571414"/>
              <a:gd name="connsiteY57" fmla="*/ 685800 h 781050"/>
              <a:gd name="connsiteX58" fmla="*/ 476298 w 571414"/>
              <a:gd name="connsiteY58" fmla="*/ 696058 h 781050"/>
              <a:gd name="connsiteX59" fmla="*/ 476298 w 571414"/>
              <a:gd name="connsiteY59" fmla="*/ 748113 h 781050"/>
              <a:gd name="connsiteX60" fmla="*/ 314373 w 571414"/>
              <a:gd name="connsiteY60" fmla="*/ 762152 h 781050"/>
              <a:gd name="connsiteX61" fmla="*/ 403508 w 571414"/>
              <a:gd name="connsiteY61" fmla="*/ 456648 h 781050"/>
              <a:gd name="connsiteX62" fmla="*/ 441960 w 571414"/>
              <a:gd name="connsiteY62" fmla="*/ 472592 h 781050"/>
              <a:gd name="connsiteX63" fmla="*/ 471792 w 571414"/>
              <a:gd name="connsiteY63" fmla="*/ 666750 h 781050"/>
              <a:gd name="connsiteX64" fmla="*/ 314373 w 571414"/>
              <a:gd name="connsiteY64" fmla="*/ 666750 h 781050"/>
              <a:gd name="connsiteX65" fmla="*/ 314373 w 571414"/>
              <a:gd name="connsiteY65" fmla="*/ 611505 h 781050"/>
              <a:gd name="connsiteX66" fmla="*/ 382953 w 571414"/>
              <a:gd name="connsiteY66" fmla="*/ 448094 h 781050"/>
              <a:gd name="connsiteX67" fmla="*/ 95298 w 571414"/>
              <a:gd name="connsiteY67" fmla="*/ 696068 h 781050"/>
              <a:gd name="connsiteX68" fmla="*/ 96907 w 571414"/>
              <a:gd name="connsiteY68" fmla="*/ 685800 h 781050"/>
              <a:gd name="connsiteX69" fmla="*/ 257223 w 571414"/>
              <a:gd name="connsiteY69" fmla="*/ 685800 h 781050"/>
              <a:gd name="connsiteX70" fmla="*/ 257223 w 571414"/>
              <a:gd name="connsiteY70" fmla="*/ 762000 h 781050"/>
              <a:gd name="connsiteX71" fmla="*/ 95298 w 571414"/>
              <a:gd name="connsiteY71" fmla="*/ 747217 h 781050"/>
              <a:gd name="connsiteX72" fmla="*/ 171021 w 571414"/>
              <a:gd name="connsiteY72" fmla="*/ 455228 h 781050"/>
              <a:gd name="connsiteX73" fmla="*/ 188624 w 571414"/>
              <a:gd name="connsiteY73" fmla="*/ 448018 h 781050"/>
              <a:gd name="connsiteX74" fmla="*/ 257204 w 571414"/>
              <a:gd name="connsiteY74" fmla="*/ 611515 h 781050"/>
              <a:gd name="connsiteX75" fmla="*/ 257204 w 571414"/>
              <a:gd name="connsiteY75" fmla="*/ 666750 h 781050"/>
              <a:gd name="connsiteX76" fmla="*/ 99889 w 571414"/>
              <a:gd name="connsiteY76" fmla="*/ 666750 h 781050"/>
              <a:gd name="connsiteX77" fmla="*/ 130426 w 571414"/>
              <a:gd name="connsiteY77" fmla="*/ 471849 h 781050"/>
              <a:gd name="connsiteX78" fmla="*/ 163763 w 571414"/>
              <a:gd name="connsiteY78" fmla="*/ 458200 h 781050"/>
              <a:gd name="connsiteX79" fmla="*/ 311763 w 571414"/>
              <a:gd name="connsiteY79" fmla="*/ 201530 h 781050"/>
              <a:gd name="connsiteX80" fmla="*/ 409575 w 571414"/>
              <a:gd name="connsiteY80" fmla="*/ 270853 h 781050"/>
              <a:gd name="connsiteX81" fmla="*/ 281773 w 571414"/>
              <a:gd name="connsiteY81" fmla="*/ 390569 h 781050"/>
              <a:gd name="connsiteX82" fmla="*/ 162249 w 571414"/>
              <a:gd name="connsiteY82" fmla="*/ 274796 h 781050"/>
              <a:gd name="connsiteX83" fmla="*/ 311763 w 571414"/>
              <a:gd name="connsiteY83" fmla="*/ 201530 h 781050"/>
              <a:gd name="connsiteX84" fmla="*/ 205521 w 571414"/>
              <a:gd name="connsiteY84" fmla="*/ 439103 h 781050"/>
              <a:gd name="connsiteX85" fmla="*/ 219018 w 571414"/>
              <a:gd name="connsiteY85" fmla="*/ 410032 h 781050"/>
              <a:gd name="connsiteX86" fmla="*/ 219018 w 571414"/>
              <a:gd name="connsiteY86" fmla="*/ 392925 h 781050"/>
              <a:gd name="connsiteX87" fmla="*/ 352425 w 571414"/>
              <a:gd name="connsiteY87" fmla="*/ 392982 h 781050"/>
              <a:gd name="connsiteX88" fmla="*/ 352425 w 571414"/>
              <a:gd name="connsiteY88" fmla="*/ 410004 h 781050"/>
              <a:gd name="connsiteX89" fmla="*/ 366036 w 571414"/>
              <a:gd name="connsiteY89" fmla="*/ 439188 h 781050"/>
              <a:gd name="connsiteX90" fmla="*/ 358502 w 571414"/>
              <a:gd name="connsiteY90" fmla="*/ 457133 h 781050"/>
              <a:gd name="connsiteX91" fmla="*/ 213122 w 571414"/>
              <a:gd name="connsiteY91" fmla="*/ 457133 h 781050"/>
              <a:gd name="connsiteX92" fmla="*/ 410194 w 571414"/>
              <a:gd name="connsiteY92" fmla="*/ 438826 h 781050"/>
              <a:gd name="connsiteX93" fmla="*/ 383286 w 571414"/>
              <a:gd name="connsiteY93" fmla="*/ 427673 h 781050"/>
              <a:gd name="connsiteX94" fmla="*/ 371475 w 571414"/>
              <a:gd name="connsiteY94" fmla="*/ 410004 h 781050"/>
              <a:gd name="connsiteX95" fmla="*/ 371475 w 571414"/>
              <a:gd name="connsiteY95" fmla="*/ 380752 h 781050"/>
              <a:gd name="connsiteX96" fmla="*/ 428625 w 571414"/>
              <a:gd name="connsiteY96" fmla="*/ 266700 h 781050"/>
              <a:gd name="connsiteX97" fmla="*/ 425644 w 571414"/>
              <a:gd name="connsiteY97" fmla="*/ 259775 h 781050"/>
              <a:gd name="connsiteX98" fmla="*/ 346615 w 571414"/>
              <a:gd name="connsiteY98" fmla="*/ 200025 h 781050"/>
              <a:gd name="connsiteX99" fmla="*/ 433873 w 571414"/>
              <a:gd name="connsiteY99" fmla="*/ 200025 h 781050"/>
              <a:gd name="connsiteX100" fmla="*/ 410194 w 571414"/>
              <a:gd name="connsiteY100" fmla="*/ 438798 h 781050"/>
              <a:gd name="connsiteX101" fmla="*/ 137693 w 571414"/>
              <a:gd name="connsiteY101" fmla="*/ 200025 h 781050"/>
              <a:gd name="connsiteX102" fmla="*/ 288674 w 571414"/>
              <a:gd name="connsiteY102" fmla="*/ 200025 h 781050"/>
              <a:gd name="connsiteX103" fmla="*/ 151143 w 571414"/>
              <a:gd name="connsiteY103" fmla="*/ 257270 h 781050"/>
              <a:gd name="connsiteX104" fmla="*/ 142875 w 571414"/>
              <a:gd name="connsiteY104" fmla="*/ 266700 h 781050"/>
              <a:gd name="connsiteX105" fmla="*/ 199949 w 571414"/>
              <a:gd name="connsiteY105" fmla="*/ 380667 h 781050"/>
              <a:gd name="connsiteX106" fmla="*/ 199949 w 571414"/>
              <a:gd name="connsiteY106" fmla="*/ 410004 h 781050"/>
              <a:gd name="connsiteX107" fmla="*/ 188138 w 571414"/>
              <a:gd name="connsiteY107" fmla="*/ 427625 h 781050"/>
              <a:gd name="connsiteX108" fmla="*/ 161258 w 571414"/>
              <a:gd name="connsiteY108" fmla="*/ 438645 h 781050"/>
              <a:gd name="connsiteX109" fmla="*/ 137693 w 571414"/>
              <a:gd name="connsiteY109" fmla="*/ 200025 h 781050"/>
              <a:gd name="connsiteX110" fmla="*/ 19050 w 571414"/>
              <a:gd name="connsiteY110" fmla="*/ 571700 h 781050"/>
              <a:gd name="connsiteX111" fmla="*/ 44263 w 571414"/>
              <a:gd name="connsiteY111" fmla="*/ 521608 h 781050"/>
              <a:gd name="connsiteX112" fmla="*/ 109757 w 571414"/>
              <a:gd name="connsiteY112" fmla="*/ 480793 h 781050"/>
              <a:gd name="connsiteX113" fmla="*/ 76419 w 571414"/>
              <a:gd name="connsiteY113" fmla="*/ 693849 h 781050"/>
              <a:gd name="connsiteX114" fmla="*/ 76324 w 571414"/>
              <a:gd name="connsiteY114" fmla="*/ 743236 h 781050"/>
              <a:gd name="connsiteX115" fmla="*/ 19050 w 571414"/>
              <a:gd name="connsiteY115" fmla="*/ 723348 h 781050"/>
              <a:gd name="connsiteX116" fmla="*/ 276273 w 571414"/>
              <a:gd name="connsiteY116" fmla="*/ 762286 h 781050"/>
              <a:gd name="connsiteX117" fmla="*/ 276273 w 571414"/>
              <a:gd name="connsiteY117" fmla="*/ 607695 h 781050"/>
              <a:gd name="connsiteX118" fmla="*/ 222390 w 571414"/>
              <a:gd name="connsiteY118" fmla="*/ 479279 h 781050"/>
              <a:gd name="connsiteX119" fmla="*/ 349206 w 571414"/>
              <a:gd name="connsiteY119" fmla="*/ 479279 h 781050"/>
              <a:gd name="connsiteX120" fmla="*/ 295323 w 571414"/>
              <a:gd name="connsiteY120" fmla="*/ 607695 h 781050"/>
              <a:gd name="connsiteX121" fmla="*/ 295323 w 571414"/>
              <a:gd name="connsiteY121" fmla="*/ 762343 h 781050"/>
              <a:gd name="connsiteX122" fmla="*/ 276273 w 571414"/>
              <a:gd name="connsiteY122" fmla="*/ 762286 h 781050"/>
              <a:gd name="connsiteX123" fmla="*/ 552364 w 571414"/>
              <a:gd name="connsiteY123" fmla="*/ 723652 h 781050"/>
              <a:gd name="connsiteX124" fmla="*/ 495348 w 571414"/>
              <a:gd name="connsiteY124" fmla="*/ 744245 h 781050"/>
              <a:gd name="connsiteX125" fmla="*/ 495348 w 571414"/>
              <a:gd name="connsiteY125" fmla="*/ 695325 h 781050"/>
              <a:gd name="connsiteX126" fmla="*/ 462515 w 571414"/>
              <a:gd name="connsiteY126" fmla="*/ 481213 h 781050"/>
              <a:gd name="connsiteX127" fmla="*/ 527152 w 571414"/>
              <a:gd name="connsiteY127" fmla="*/ 521608 h 781050"/>
              <a:gd name="connsiteX128" fmla="*/ 552364 w 571414"/>
              <a:gd name="connsiteY128" fmla="*/ 571500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571414" h="781050">
                <a:moveTo>
                  <a:pt x="470411" y="463868"/>
                </a:moveTo>
                <a:cubicBezTo>
                  <a:pt x="457791" y="457829"/>
                  <a:pt x="443294" y="451485"/>
                  <a:pt x="428311" y="445618"/>
                </a:cubicBezTo>
                <a:cubicBezTo>
                  <a:pt x="444970" y="417614"/>
                  <a:pt x="498091" y="314325"/>
                  <a:pt x="454466" y="200025"/>
                </a:cubicBezTo>
                <a:lnTo>
                  <a:pt x="466725" y="200025"/>
                </a:lnTo>
                <a:cubicBezTo>
                  <a:pt x="471986" y="200025"/>
                  <a:pt x="476250" y="195761"/>
                  <a:pt x="476250" y="190500"/>
                </a:cubicBezTo>
                <a:cubicBezTo>
                  <a:pt x="476250" y="185239"/>
                  <a:pt x="471986" y="180975"/>
                  <a:pt x="466725" y="180975"/>
                </a:cubicBezTo>
                <a:lnTo>
                  <a:pt x="442741" y="180975"/>
                </a:lnTo>
                <a:lnTo>
                  <a:pt x="442741" y="164944"/>
                </a:lnTo>
                <a:lnTo>
                  <a:pt x="442741" y="164344"/>
                </a:lnTo>
                <a:cubicBezTo>
                  <a:pt x="439509" y="110119"/>
                  <a:pt x="408298" y="61480"/>
                  <a:pt x="360350" y="35947"/>
                </a:cubicBezTo>
                <a:lnTo>
                  <a:pt x="354921" y="33033"/>
                </a:lnTo>
                <a:cubicBezTo>
                  <a:pt x="349596" y="13556"/>
                  <a:pt x="331917" y="36"/>
                  <a:pt x="311725" y="0"/>
                </a:cubicBezTo>
                <a:lnTo>
                  <a:pt x="259956" y="0"/>
                </a:lnTo>
                <a:cubicBezTo>
                  <a:pt x="239640" y="29"/>
                  <a:pt x="221878" y="13704"/>
                  <a:pt x="216656" y="33338"/>
                </a:cubicBezTo>
                <a:lnTo>
                  <a:pt x="211731" y="35976"/>
                </a:lnTo>
                <a:cubicBezTo>
                  <a:pt x="163783" y="61509"/>
                  <a:pt x="132572" y="110147"/>
                  <a:pt x="129340" y="164373"/>
                </a:cubicBezTo>
                <a:lnTo>
                  <a:pt x="129340" y="164973"/>
                </a:lnTo>
                <a:lnTo>
                  <a:pt x="129340" y="180975"/>
                </a:lnTo>
                <a:lnTo>
                  <a:pt x="104775" y="180975"/>
                </a:lnTo>
                <a:cubicBezTo>
                  <a:pt x="99514" y="180975"/>
                  <a:pt x="95250" y="185239"/>
                  <a:pt x="95250" y="190500"/>
                </a:cubicBezTo>
                <a:cubicBezTo>
                  <a:pt x="95250" y="195761"/>
                  <a:pt x="99514" y="200025"/>
                  <a:pt x="104775" y="200025"/>
                </a:cubicBezTo>
                <a:lnTo>
                  <a:pt x="117157" y="200025"/>
                </a:lnTo>
                <a:cubicBezTo>
                  <a:pt x="73562" y="314249"/>
                  <a:pt x="126540" y="417509"/>
                  <a:pt x="143218" y="445580"/>
                </a:cubicBezTo>
                <a:cubicBezTo>
                  <a:pt x="131674" y="450094"/>
                  <a:pt x="121034" y="454666"/>
                  <a:pt x="110909" y="459276"/>
                </a:cubicBezTo>
                <a:lnTo>
                  <a:pt x="105956" y="461505"/>
                </a:lnTo>
                <a:cubicBezTo>
                  <a:pt x="79369" y="473351"/>
                  <a:pt x="54477" y="488685"/>
                  <a:pt x="31937" y="507101"/>
                </a:cubicBezTo>
                <a:cubicBezTo>
                  <a:pt x="12572" y="523013"/>
                  <a:pt x="947" y="546454"/>
                  <a:pt x="0" y="571500"/>
                </a:cubicBezTo>
                <a:lnTo>
                  <a:pt x="0" y="733739"/>
                </a:lnTo>
                <a:lnTo>
                  <a:pt x="4239" y="736597"/>
                </a:lnTo>
                <a:cubicBezTo>
                  <a:pt x="48711" y="766220"/>
                  <a:pt x="169259" y="781050"/>
                  <a:pt x="288808" y="781050"/>
                </a:cubicBezTo>
                <a:cubicBezTo>
                  <a:pt x="408823" y="781050"/>
                  <a:pt x="527885" y="766105"/>
                  <a:pt x="567604" y="736283"/>
                </a:cubicBezTo>
                <a:lnTo>
                  <a:pt x="571414" y="733425"/>
                </a:lnTo>
                <a:lnTo>
                  <a:pt x="571414" y="571300"/>
                </a:lnTo>
                <a:cubicBezTo>
                  <a:pt x="570432" y="546319"/>
                  <a:pt x="558813" y="522951"/>
                  <a:pt x="539487" y="507092"/>
                </a:cubicBezTo>
                <a:cubicBezTo>
                  <a:pt x="518391" y="489807"/>
                  <a:pt x="495179" y="475282"/>
                  <a:pt x="470411" y="463868"/>
                </a:cubicBezTo>
                <a:close/>
                <a:moveTo>
                  <a:pt x="148352" y="165544"/>
                </a:moveTo>
                <a:cubicBezTo>
                  <a:pt x="151350" y="117952"/>
                  <a:pt x="178727" y="75287"/>
                  <a:pt x="220742" y="52730"/>
                </a:cubicBezTo>
                <a:lnTo>
                  <a:pt x="234077" y="107290"/>
                </a:lnTo>
                <a:cubicBezTo>
                  <a:pt x="235011" y="111146"/>
                  <a:pt x="238472" y="113857"/>
                  <a:pt x="242440" y="113843"/>
                </a:cubicBezTo>
                <a:lnTo>
                  <a:pt x="244793" y="113843"/>
                </a:lnTo>
                <a:cubicBezTo>
                  <a:pt x="244956" y="113814"/>
                  <a:pt x="245118" y="113775"/>
                  <a:pt x="245278" y="113729"/>
                </a:cubicBezTo>
                <a:cubicBezTo>
                  <a:pt x="249869" y="112480"/>
                  <a:pt x="252584" y="107750"/>
                  <a:pt x="251346" y="103156"/>
                </a:cubicBezTo>
                <a:lnTo>
                  <a:pt x="234963" y="38605"/>
                </a:lnTo>
                <a:cubicBezTo>
                  <a:pt x="237842" y="27138"/>
                  <a:pt x="248134" y="19086"/>
                  <a:pt x="259956" y="19050"/>
                </a:cubicBezTo>
                <a:lnTo>
                  <a:pt x="311658" y="19050"/>
                </a:lnTo>
                <a:cubicBezTo>
                  <a:pt x="323482" y="19091"/>
                  <a:pt x="333773" y="27146"/>
                  <a:pt x="336652" y="38614"/>
                </a:cubicBezTo>
                <a:lnTo>
                  <a:pt x="320278" y="103156"/>
                </a:lnTo>
                <a:cubicBezTo>
                  <a:pt x="320231" y="103316"/>
                  <a:pt x="320192" y="103478"/>
                  <a:pt x="320164" y="103642"/>
                </a:cubicBezTo>
                <a:cubicBezTo>
                  <a:pt x="319168" y="108271"/>
                  <a:pt x="322115" y="112829"/>
                  <a:pt x="326743" y="113825"/>
                </a:cubicBezTo>
                <a:cubicBezTo>
                  <a:pt x="326772" y="113830"/>
                  <a:pt x="326802" y="113837"/>
                  <a:pt x="326831" y="113843"/>
                </a:cubicBezTo>
                <a:lnTo>
                  <a:pt x="329155" y="113843"/>
                </a:lnTo>
                <a:cubicBezTo>
                  <a:pt x="333124" y="113857"/>
                  <a:pt x="336584" y="111146"/>
                  <a:pt x="337518" y="107290"/>
                </a:cubicBezTo>
                <a:lnTo>
                  <a:pt x="351311" y="52730"/>
                </a:lnTo>
                <a:cubicBezTo>
                  <a:pt x="393325" y="75287"/>
                  <a:pt x="420702" y="117952"/>
                  <a:pt x="423701" y="165544"/>
                </a:cubicBezTo>
                <a:lnTo>
                  <a:pt x="423701" y="180975"/>
                </a:lnTo>
                <a:lnTo>
                  <a:pt x="148352" y="180975"/>
                </a:lnTo>
                <a:close/>
                <a:moveTo>
                  <a:pt x="314373" y="685800"/>
                </a:moveTo>
                <a:lnTo>
                  <a:pt x="474716" y="685800"/>
                </a:lnTo>
                <a:lnTo>
                  <a:pt x="476298" y="696058"/>
                </a:lnTo>
                <a:lnTo>
                  <a:pt x="476298" y="748113"/>
                </a:lnTo>
                <a:cubicBezTo>
                  <a:pt x="422776" y="757044"/>
                  <a:pt x="368633" y="761739"/>
                  <a:pt x="314373" y="762152"/>
                </a:cubicBezTo>
                <a:close/>
                <a:moveTo>
                  <a:pt x="403508" y="456648"/>
                </a:moveTo>
                <a:lnTo>
                  <a:pt x="441960" y="472592"/>
                </a:lnTo>
                <a:lnTo>
                  <a:pt x="471792" y="666750"/>
                </a:lnTo>
                <a:lnTo>
                  <a:pt x="314373" y="666750"/>
                </a:lnTo>
                <a:lnTo>
                  <a:pt x="314373" y="611505"/>
                </a:lnTo>
                <a:lnTo>
                  <a:pt x="382953" y="448094"/>
                </a:lnTo>
                <a:close/>
                <a:moveTo>
                  <a:pt x="95298" y="696068"/>
                </a:moveTo>
                <a:lnTo>
                  <a:pt x="96907" y="685800"/>
                </a:lnTo>
                <a:lnTo>
                  <a:pt x="257223" y="685800"/>
                </a:lnTo>
                <a:lnTo>
                  <a:pt x="257223" y="762000"/>
                </a:lnTo>
                <a:cubicBezTo>
                  <a:pt x="202946" y="761269"/>
                  <a:pt x="148809" y="756327"/>
                  <a:pt x="95298" y="747217"/>
                </a:cubicBezTo>
                <a:close/>
                <a:moveTo>
                  <a:pt x="171021" y="455228"/>
                </a:moveTo>
                <a:lnTo>
                  <a:pt x="188624" y="448018"/>
                </a:lnTo>
                <a:lnTo>
                  <a:pt x="257204" y="611515"/>
                </a:lnTo>
                <a:lnTo>
                  <a:pt x="257204" y="666750"/>
                </a:lnTo>
                <a:lnTo>
                  <a:pt x="99889" y="666750"/>
                </a:lnTo>
                <a:lnTo>
                  <a:pt x="130426" y="471849"/>
                </a:lnTo>
                <a:lnTo>
                  <a:pt x="163763" y="458200"/>
                </a:lnTo>
                <a:close/>
                <a:moveTo>
                  <a:pt x="311763" y="201530"/>
                </a:moveTo>
                <a:cubicBezTo>
                  <a:pt x="346624" y="221275"/>
                  <a:pt x="379395" y="244502"/>
                  <a:pt x="409575" y="270853"/>
                </a:cubicBezTo>
                <a:cubicBezTo>
                  <a:pt x="407342" y="339203"/>
                  <a:pt x="350123" y="392801"/>
                  <a:pt x="281773" y="390569"/>
                </a:cubicBezTo>
                <a:cubicBezTo>
                  <a:pt x="218075" y="388488"/>
                  <a:pt x="166360" y="338396"/>
                  <a:pt x="162249" y="274796"/>
                </a:cubicBezTo>
                <a:cubicBezTo>
                  <a:pt x="190205" y="269929"/>
                  <a:pt x="278206" y="251060"/>
                  <a:pt x="311763" y="201530"/>
                </a:cubicBezTo>
                <a:close/>
                <a:moveTo>
                  <a:pt x="205521" y="439103"/>
                </a:moveTo>
                <a:cubicBezTo>
                  <a:pt x="214091" y="431881"/>
                  <a:pt x="219031" y="421239"/>
                  <a:pt x="219018" y="410032"/>
                </a:cubicBezTo>
                <a:lnTo>
                  <a:pt x="219018" y="392925"/>
                </a:lnTo>
                <a:cubicBezTo>
                  <a:pt x="260715" y="415107"/>
                  <a:pt x="310708" y="415129"/>
                  <a:pt x="352425" y="392982"/>
                </a:cubicBezTo>
                <a:lnTo>
                  <a:pt x="352425" y="410004"/>
                </a:lnTo>
                <a:cubicBezTo>
                  <a:pt x="352405" y="421270"/>
                  <a:pt x="357391" y="431963"/>
                  <a:pt x="366036" y="439188"/>
                </a:cubicBezTo>
                <a:lnTo>
                  <a:pt x="358502" y="457133"/>
                </a:lnTo>
                <a:cubicBezTo>
                  <a:pt x="310884" y="469903"/>
                  <a:pt x="260740" y="469903"/>
                  <a:pt x="213122" y="457133"/>
                </a:cubicBezTo>
                <a:close/>
                <a:moveTo>
                  <a:pt x="410194" y="438826"/>
                </a:moveTo>
                <a:lnTo>
                  <a:pt x="383286" y="427673"/>
                </a:lnTo>
                <a:cubicBezTo>
                  <a:pt x="376111" y="424747"/>
                  <a:pt x="371435" y="417752"/>
                  <a:pt x="371475" y="410004"/>
                </a:cubicBezTo>
                <a:lnTo>
                  <a:pt x="371475" y="380752"/>
                </a:lnTo>
                <a:cubicBezTo>
                  <a:pt x="407418" y="353852"/>
                  <a:pt x="428592" y="311594"/>
                  <a:pt x="428625" y="266700"/>
                </a:cubicBezTo>
                <a:cubicBezTo>
                  <a:pt x="428626" y="264080"/>
                  <a:pt x="427548" y="261576"/>
                  <a:pt x="425644" y="259775"/>
                </a:cubicBezTo>
                <a:cubicBezTo>
                  <a:pt x="401314" y="237328"/>
                  <a:pt x="374844" y="217315"/>
                  <a:pt x="346615" y="200025"/>
                </a:cubicBezTo>
                <a:lnTo>
                  <a:pt x="433873" y="200025"/>
                </a:lnTo>
                <a:cubicBezTo>
                  <a:pt x="481479" y="314325"/>
                  <a:pt x="422615" y="418824"/>
                  <a:pt x="410194" y="438798"/>
                </a:cubicBezTo>
                <a:close/>
                <a:moveTo>
                  <a:pt x="137693" y="200025"/>
                </a:moveTo>
                <a:lnTo>
                  <a:pt x="288674" y="200025"/>
                </a:lnTo>
                <a:cubicBezTo>
                  <a:pt x="248431" y="243573"/>
                  <a:pt x="152219" y="257175"/>
                  <a:pt x="151143" y="257270"/>
                </a:cubicBezTo>
                <a:cubicBezTo>
                  <a:pt x="146415" y="257900"/>
                  <a:pt x="142881" y="261930"/>
                  <a:pt x="142875" y="266700"/>
                </a:cubicBezTo>
                <a:cubicBezTo>
                  <a:pt x="142912" y="311552"/>
                  <a:pt x="164056" y="353771"/>
                  <a:pt x="199949" y="380667"/>
                </a:cubicBezTo>
                <a:lnTo>
                  <a:pt x="199949" y="410004"/>
                </a:lnTo>
                <a:cubicBezTo>
                  <a:pt x="199967" y="417734"/>
                  <a:pt x="195296" y="424704"/>
                  <a:pt x="188138" y="427625"/>
                </a:cubicBezTo>
                <a:lnTo>
                  <a:pt x="161258" y="438645"/>
                </a:lnTo>
                <a:cubicBezTo>
                  <a:pt x="148657" y="418328"/>
                  <a:pt x="90192" y="314039"/>
                  <a:pt x="137693" y="200025"/>
                </a:cubicBezTo>
                <a:close/>
                <a:moveTo>
                  <a:pt x="19050" y="571700"/>
                </a:moveTo>
                <a:cubicBezTo>
                  <a:pt x="19802" y="552139"/>
                  <a:pt x="28999" y="533865"/>
                  <a:pt x="44263" y="521608"/>
                </a:cubicBezTo>
                <a:cubicBezTo>
                  <a:pt x="64263" y="505265"/>
                  <a:pt x="86274" y="491548"/>
                  <a:pt x="109757" y="480793"/>
                </a:cubicBezTo>
                <a:lnTo>
                  <a:pt x="76419" y="693849"/>
                </a:lnTo>
                <a:lnTo>
                  <a:pt x="76324" y="743236"/>
                </a:lnTo>
                <a:cubicBezTo>
                  <a:pt x="56388" y="739348"/>
                  <a:pt x="37105" y="732652"/>
                  <a:pt x="19050" y="723348"/>
                </a:cubicBezTo>
                <a:close/>
                <a:moveTo>
                  <a:pt x="276273" y="762286"/>
                </a:moveTo>
                <a:lnTo>
                  <a:pt x="276273" y="607695"/>
                </a:lnTo>
                <a:lnTo>
                  <a:pt x="222390" y="479279"/>
                </a:lnTo>
                <a:cubicBezTo>
                  <a:pt x="264217" y="487953"/>
                  <a:pt x="307378" y="487953"/>
                  <a:pt x="349206" y="479279"/>
                </a:cubicBezTo>
                <a:lnTo>
                  <a:pt x="295323" y="607695"/>
                </a:lnTo>
                <a:lnTo>
                  <a:pt x="295323" y="762343"/>
                </a:lnTo>
                <a:cubicBezTo>
                  <a:pt x="288941" y="762362"/>
                  <a:pt x="282591" y="762343"/>
                  <a:pt x="276273" y="762286"/>
                </a:cubicBezTo>
                <a:close/>
                <a:moveTo>
                  <a:pt x="552364" y="723652"/>
                </a:moveTo>
                <a:cubicBezTo>
                  <a:pt x="534594" y="733548"/>
                  <a:pt x="515340" y="740502"/>
                  <a:pt x="495348" y="744245"/>
                </a:cubicBezTo>
                <a:lnTo>
                  <a:pt x="495348" y="695325"/>
                </a:lnTo>
                <a:lnTo>
                  <a:pt x="462515" y="481213"/>
                </a:lnTo>
                <a:cubicBezTo>
                  <a:pt x="485681" y="491893"/>
                  <a:pt x="507399" y="505467"/>
                  <a:pt x="527152" y="521608"/>
                </a:cubicBezTo>
                <a:cubicBezTo>
                  <a:pt x="542370" y="533815"/>
                  <a:pt x="551563" y="552008"/>
                  <a:pt x="552364" y="571500"/>
                </a:cubicBezTo>
                <a:close/>
              </a:path>
            </a:pathLst>
          </a:custGeom>
          <a:solidFill>
            <a:schemeClr val="bg1"/>
          </a:solidFill>
          <a:ln w="9525" cap="flat">
            <a:solidFill>
              <a:schemeClr val="bg1"/>
            </a:solidFill>
            <a:prstDash val="solid"/>
            <a:miter/>
          </a:ln>
        </p:spPr>
        <p:txBody>
          <a:bodyPr rtlCol="0" anchor="ctr"/>
          <a:lstStyle/>
          <a:p>
            <a:endParaRPr lang="en-US" sz="1800"/>
          </a:p>
        </p:txBody>
      </p:sp>
      <p:sp>
        <p:nvSpPr>
          <p:cNvPr id="16" name="TextBox 15">
            <a:extLst>
              <a:ext uri="{FF2B5EF4-FFF2-40B4-BE49-F238E27FC236}">
                <a16:creationId xmlns:a16="http://schemas.microsoft.com/office/drawing/2014/main" id="{B027C801-6F32-41BC-BF07-B2661B77F807}"/>
              </a:ext>
            </a:extLst>
          </p:cNvPr>
          <p:cNvSpPr txBox="1"/>
          <p:nvPr userDrawn="1"/>
        </p:nvSpPr>
        <p:spPr>
          <a:xfrm>
            <a:off x="2267108" y="3183184"/>
            <a:ext cx="3780517" cy="307777"/>
          </a:xfrm>
          <a:prstGeom prst="rect">
            <a:avLst/>
          </a:prstGeom>
          <a:noFill/>
        </p:spPr>
        <p:txBody>
          <a:bodyPr wrap="square" rtlCol="0">
            <a:spAutoFit/>
          </a:bodyPr>
          <a:lstStyle/>
          <a:p>
            <a:pPr algn="ctr"/>
            <a:r>
              <a:rPr lang="en-US" sz="1400">
                <a:solidFill>
                  <a:schemeClr val="bg1"/>
                </a:solidFill>
                <a:latin typeface="+mn-lt"/>
                <a:cs typeface="Times New Roman" panose="02020603050405020304" pitchFamily="18" charset="0"/>
              </a:rPr>
              <a:t>Percent Change of Income per Capita</a:t>
            </a:r>
          </a:p>
        </p:txBody>
      </p:sp>
      <p:sp>
        <p:nvSpPr>
          <p:cNvPr id="17" name="TextBox 16">
            <a:extLst>
              <a:ext uri="{FF2B5EF4-FFF2-40B4-BE49-F238E27FC236}">
                <a16:creationId xmlns:a16="http://schemas.microsoft.com/office/drawing/2014/main" id="{D3AF2621-261B-472E-AEC6-30225B81B172}"/>
              </a:ext>
            </a:extLst>
          </p:cNvPr>
          <p:cNvSpPr txBox="1"/>
          <p:nvPr userDrawn="1"/>
        </p:nvSpPr>
        <p:spPr>
          <a:xfrm>
            <a:off x="8417691" y="871163"/>
            <a:ext cx="3780517" cy="523220"/>
          </a:xfrm>
          <a:prstGeom prst="rect">
            <a:avLst/>
          </a:prstGeom>
          <a:noFill/>
        </p:spPr>
        <p:txBody>
          <a:bodyPr wrap="square" rtlCol="0">
            <a:spAutoFit/>
          </a:bodyPr>
          <a:lstStyle/>
          <a:p>
            <a:pPr algn="ctr"/>
            <a:r>
              <a:rPr lang="en-US" sz="1400">
                <a:solidFill>
                  <a:schemeClr val="bg1"/>
                </a:solidFill>
                <a:latin typeface="+mn-lt"/>
                <a:cs typeface="Times New Roman" panose="02020603050405020304" pitchFamily="18" charset="0"/>
              </a:rPr>
              <a:t>Percent Change of Annual Rate of Housing Inventory</a:t>
            </a:r>
          </a:p>
        </p:txBody>
      </p:sp>
      <p:sp>
        <p:nvSpPr>
          <p:cNvPr id="18" name="TextBox 17">
            <a:extLst>
              <a:ext uri="{FF2B5EF4-FFF2-40B4-BE49-F238E27FC236}">
                <a16:creationId xmlns:a16="http://schemas.microsoft.com/office/drawing/2014/main" id="{C400EA49-302D-4670-B171-5D2F4BC4B80A}"/>
              </a:ext>
            </a:extLst>
          </p:cNvPr>
          <p:cNvSpPr txBox="1"/>
          <p:nvPr userDrawn="1"/>
        </p:nvSpPr>
        <p:spPr>
          <a:xfrm>
            <a:off x="8417691" y="3188866"/>
            <a:ext cx="3780517" cy="307777"/>
          </a:xfrm>
          <a:prstGeom prst="rect">
            <a:avLst/>
          </a:prstGeom>
          <a:noFill/>
        </p:spPr>
        <p:txBody>
          <a:bodyPr wrap="square" rtlCol="0">
            <a:spAutoFit/>
          </a:bodyPr>
          <a:lstStyle/>
          <a:p>
            <a:pPr algn="ctr"/>
            <a:r>
              <a:rPr lang="en-US" sz="1400">
                <a:solidFill>
                  <a:schemeClr val="bg1"/>
                </a:solidFill>
                <a:latin typeface="+mn-lt"/>
                <a:cs typeface="Times New Roman" panose="02020603050405020304" pitchFamily="18" charset="0"/>
              </a:rPr>
              <a:t>Unemployment Rate</a:t>
            </a:r>
          </a:p>
        </p:txBody>
      </p:sp>
      <p:sp>
        <p:nvSpPr>
          <p:cNvPr id="19" name="TextBox 18">
            <a:extLst>
              <a:ext uri="{FF2B5EF4-FFF2-40B4-BE49-F238E27FC236}">
                <a16:creationId xmlns:a16="http://schemas.microsoft.com/office/drawing/2014/main" id="{EA899AB6-4C76-4CC0-BD4D-EC85162F0C0B}"/>
              </a:ext>
            </a:extLst>
          </p:cNvPr>
          <p:cNvSpPr txBox="1"/>
          <p:nvPr userDrawn="1"/>
        </p:nvSpPr>
        <p:spPr>
          <a:xfrm>
            <a:off x="5912125" y="4252367"/>
            <a:ext cx="3319321" cy="584775"/>
          </a:xfrm>
          <a:prstGeom prst="rect">
            <a:avLst/>
          </a:prstGeom>
          <a:noFill/>
        </p:spPr>
        <p:txBody>
          <a:bodyPr wrap="square" rtlCol="0">
            <a:spAutoFit/>
          </a:bodyPr>
          <a:lstStyle/>
          <a:p>
            <a:pPr algn="ctr"/>
            <a:r>
              <a:rPr lang="en-US" sz="3200">
                <a:solidFill>
                  <a:schemeClr val="bg1"/>
                </a:solidFill>
                <a:latin typeface="+mn-lt"/>
                <a:cs typeface="Times New Roman" panose="02020603050405020304" pitchFamily="18" charset="0"/>
              </a:rPr>
              <a:t>Workforce</a:t>
            </a:r>
          </a:p>
        </p:txBody>
      </p:sp>
      <p:sp>
        <p:nvSpPr>
          <p:cNvPr id="20" name="TextBox 19">
            <a:extLst>
              <a:ext uri="{FF2B5EF4-FFF2-40B4-BE49-F238E27FC236}">
                <a16:creationId xmlns:a16="http://schemas.microsoft.com/office/drawing/2014/main" id="{F21FD6C2-2468-4709-829B-FFBCD3A9332B}"/>
              </a:ext>
            </a:extLst>
          </p:cNvPr>
          <p:cNvSpPr txBox="1"/>
          <p:nvPr userDrawn="1"/>
        </p:nvSpPr>
        <p:spPr>
          <a:xfrm>
            <a:off x="-183875" y="4253512"/>
            <a:ext cx="3319321" cy="584775"/>
          </a:xfrm>
          <a:prstGeom prst="rect">
            <a:avLst/>
          </a:prstGeom>
          <a:noFill/>
        </p:spPr>
        <p:txBody>
          <a:bodyPr wrap="square" rtlCol="0">
            <a:spAutoFit/>
          </a:bodyPr>
          <a:lstStyle/>
          <a:p>
            <a:pPr algn="ctr"/>
            <a:r>
              <a:rPr lang="en-US" sz="3200">
                <a:solidFill>
                  <a:schemeClr val="bg1"/>
                </a:solidFill>
                <a:latin typeface="+mn-lt"/>
                <a:cs typeface="Times New Roman" panose="02020603050405020304" pitchFamily="18" charset="0"/>
              </a:rPr>
              <a:t>Income</a:t>
            </a:r>
          </a:p>
        </p:txBody>
      </p:sp>
      <p:sp>
        <p:nvSpPr>
          <p:cNvPr id="21" name="TextBox 20">
            <a:extLst>
              <a:ext uri="{FF2B5EF4-FFF2-40B4-BE49-F238E27FC236}">
                <a16:creationId xmlns:a16="http://schemas.microsoft.com/office/drawing/2014/main" id="{209BFC7E-0071-4BE7-AC02-D93EFAF70532}"/>
              </a:ext>
            </a:extLst>
          </p:cNvPr>
          <p:cNvSpPr txBox="1"/>
          <p:nvPr userDrawn="1"/>
        </p:nvSpPr>
        <p:spPr>
          <a:xfrm>
            <a:off x="5943064" y="1940777"/>
            <a:ext cx="3319321" cy="584775"/>
          </a:xfrm>
          <a:prstGeom prst="rect">
            <a:avLst/>
          </a:prstGeom>
          <a:noFill/>
        </p:spPr>
        <p:txBody>
          <a:bodyPr wrap="square" rtlCol="0">
            <a:spAutoFit/>
          </a:bodyPr>
          <a:lstStyle/>
          <a:p>
            <a:pPr algn="ctr"/>
            <a:r>
              <a:rPr lang="en-US" sz="3200">
                <a:solidFill>
                  <a:schemeClr val="bg1"/>
                </a:solidFill>
                <a:latin typeface="+mn-lt"/>
                <a:cs typeface="Times New Roman" panose="02020603050405020304" pitchFamily="18" charset="0"/>
              </a:rPr>
              <a:t>Housing</a:t>
            </a:r>
          </a:p>
        </p:txBody>
      </p:sp>
      <p:sp>
        <p:nvSpPr>
          <p:cNvPr id="22" name="TextBox 21">
            <a:extLst>
              <a:ext uri="{FF2B5EF4-FFF2-40B4-BE49-F238E27FC236}">
                <a16:creationId xmlns:a16="http://schemas.microsoft.com/office/drawing/2014/main" id="{185CC04E-70FD-46A2-BEF4-375A4138B057}"/>
              </a:ext>
            </a:extLst>
          </p:cNvPr>
          <p:cNvSpPr txBox="1"/>
          <p:nvPr userDrawn="1"/>
        </p:nvSpPr>
        <p:spPr>
          <a:xfrm>
            <a:off x="-61683" y="1965640"/>
            <a:ext cx="3319321" cy="584775"/>
          </a:xfrm>
          <a:prstGeom prst="rect">
            <a:avLst/>
          </a:prstGeom>
          <a:noFill/>
        </p:spPr>
        <p:txBody>
          <a:bodyPr wrap="square" rtlCol="0">
            <a:spAutoFit/>
          </a:bodyPr>
          <a:lstStyle/>
          <a:p>
            <a:pPr algn="ctr"/>
            <a:r>
              <a:rPr lang="en-US" sz="3200">
                <a:solidFill>
                  <a:schemeClr val="bg1"/>
                </a:solidFill>
                <a:latin typeface="+mn-lt"/>
                <a:cs typeface="Times New Roman" panose="02020603050405020304" pitchFamily="18" charset="0"/>
              </a:rPr>
              <a:t>Population</a:t>
            </a:r>
          </a:p>
        </p:txBody>
      </p:sp>
      <p:sp>
        <p:nvSpPr>
          <p:cNvPr id="23" name="Rectangle 22">
            <a:extLst>
              <a:ext uri="{FF2B5EF4-FFF2-40B4-BE49-F238E27FC236}">
                <a16:creationId xmlns:a16="http://schemas.microsoft.com/office/drawing/2014/main" id="{EC2502BE-EB93-430C-8AFF-5F6B2E67CB16}"/>
              </a:ext>
            </a:extLst>
          </p:cNvPr>
          <p:cNvSpPr/>
          <p:nvPr userDrawn="1"/>
        </p:nvSpPr>
        <p:spPr>
          <a:xfrm>
            <a:off x="-461" y="1"/>
            <a:ext cx="12192461" cy="54512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B91"/>
              </a:solidFill>
            </a:endParaRPr>
          </a:p>
        </p:txBody>
      </p:sp>
      <p:sp>
        <p:nvSpPr>
          <p:cNvPr id="3" name="TextBox 2">
            <a:extLst>
              <a:ext uri="{FF2B5EF4-FFF2-40B4-BE49-F238E27FC236}">
                <a16:creationId xmlns:a16="http://schemas.microsoft.com/office/drawing/2014/main" id="{3E59D445-ADD3-4D64-AC47-ACE83364687A}"/>
              </a:ext>
            </a:extLst>
          </p:cNvPr>
          <p:cNvSpPr txBox="1"/>
          <p:nvPr userDrawn="1"/>
        </p:nvSpPr>
        <p:spPr>
          <a:xfrm>
            <a:off x="604058" y="-55065"/>
            <a:ext cx="7813633" cy="646331"/>
          </a:xfrm>
          <a:prstGeom prst="rect">
            <a:avLst/>
          </a:prstGeom>
          <a:noFill/>
        </p:spPr>
        <p:txBody>
          <a:bodyPr wrap="square" rtlCol="0">
            <a:spAutoFit/>
          </a:bodyPr>
          <a:lstStyle/>
          <a:p>
            <a:r>
              <a:rPr lang="en-US" sz="3600">
                <a:solidFill>
                  <a:schemeClr val="bg1"/>
                </a:solidFill>
              </a:rPr>
              <a:t>Demographics Summary</a:t>
            </a:r>
          </a:p>
        </p:txBody>
      </p:sp>
    </p:spTree>
    <p:extLst>
      <p:ext uri="{BB962C8B-B14F-4D97-AF65-F5344CB8AC3E}">
        <p14:creationId xmlns:p14="http://schemas.microsoft.com/office/powerpoint/2010/main" val="13777118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ppendix_Blank with Footer">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D88642C-F4D4-49CF-B273-5A995D131A32}"/>
              </a:ext>
            </a:extLst>
          </p:cNvPr>
          <p:cNvGrpSpPr/>
          <p:nvPr userDrawn="1"/>
        </p:nvGrpSpPr>
        <p:grpSpPr>
          <a:xfrm>
            <a:off x="-11612" y="0"/>
            <a:ext cx="12203151" cy="1254884"/>
            <a:chOff x="-11613" y="0"/>
            <a:chExt cx="12203151" cy="1254884"/>
          </a:xfrm>
        </p:grpSpPr>
        <p:sp>
          <p:nvSpPr>
            <p:cNvPr id="6" name="Rectangle 5">
              <a:extLst>
                <a:ext uri="{FF2B5EF4-FFF2-40B4-BE49-F238E27FC236}">
                  <a16:creationId xmlns:a16="http://schemas.microsoft.com/office/drawing/2014/main" id="{0C98E2D9-B5AC-46D4-97AA-CE72E4EA8308}"/>
                </a:ext>
              </a:extLst>
            </p:cNvPr>
            <p:cNvSpPr/>
            <p:nvPr/>
          </p:nvSpPr>
          <p:spPr>
            <a:xfrm>
              <a:off x="-9425" y="0"/>
              <a:ext cx="12192000" cy="10309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B91"/>
                </a:solidFill>
              </a:endParaRPr>
            </a:p>
          </p:txBody>
        </p:sp>
        <p:cxnSp>
          <p:nvCxnSpPr>
            <p:cNvPr id="7" name="Straight Connector 6">
              <a:extLst>
                <a:ext uri="{FF2B5EF4-FFF2-40B4-BE49-F238E27FC236}">
                  <a16:creationId xmlns:a16="http://schemas.microsoft.com/office/drawing/2014/main" id="{19A17C28-0D24-42C8-841D-745858010583}"/>
                </a:ext>
              </a:extLst>
            </p:cNvPr>
            <p:cNvCxnSpPr>
              <a:cxnSpLocks/>
            </p:cNvCxnSpPr>
            <p:nvPr/>
          </p:nvCxnSpPr>
          <p:spPr>
            <a:xfrm>
              <a:off x="-10510" y="1049463"/>
              <a:ext cx="1220204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DEFE027-7D0E-4352-A763-6DEA514EC32B}"/>
                </a:ext>
              </a:extLst>
            </p:cNvPr>
            <p:cNvCxnSpPr>
              <a:cxnSpLocks/>
            </p:cNvCxnSpPr>
            <p:nvPr/>
          </p:nvCxnSpPr>
          <p:spPr>
            <a:xfrm>
              <a:off x="-11613" y="1152201"/>
              <a:ext cx="8868895"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0CEA22F-416B-4EC4-B343-F2C9BB89EE88}"/>
                </a:ext>
              </a:extLst>
            </p:cNvPr>
            <p:cNvCxnSpPr>
              <a:cxnSpLocks/>
            </p:cNvCxnSpPr>
            <p:nvPr/>
          </p:nvCxnSpPr>
          <p:spPr>
            <a:xfrm>
              <a:off x="-8830" y="1254884"/>
              <a:ext cx="667042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7" name="Title 1">
            <a:extLst>
              <a:ext uri="{FF2B5EF4-FFF2-40B4-BE49-F238E27FC236}">
                <a16:creationId xmlns:a16="http://schemas.microsoft.com/office/drawing/2014/main" id="{8AA44B3E-1764-4A0D-B39C-60C0FECDBF9C}"/>
              </a:ext>
            </a:extLst>
          </p:cNvPr>
          <p:cNvSpPr>
            <a:spLocks noGrp="1"/>
          </p:cNvSpPr>
          <p:nvPr>
            <p:ph type="ctrTitle"/>
          </p:nvPr>
        </p:nvSpPr>
        <p:spPr>
          <a:xfrm rot="10800000" flipV="1">
            <a:off x="609600" y="228601"/>
            <a:ext cx="9144000" cy="767751"/>
          </a:xfrm>
          <a:prstGeom prst="rect">
            <a:avLst/>
          </a:prstGeom>
        </p:spPr>
        <p:txBody>
          <a:bodyPr anchor="b">
            <a:normAutofit/>
          </a:bodyPr>
          <a:lstStyle>
            <a:lvl1pPr algn="l">
              <a:defRPr sz="3600">
                <a:solidFill>
                  <a:schemeClr val="bg1"/>
                </a:solidFill>
              </a:defRPr>
            </a:lvl1pPr>
          </a:lstStyle>
          <a:p>
            <a:r>
              <a:rPr lang="en-US"/>
              <a:t>Click to edit Master title style</a:t>
            </a:r>
          </a:p>
        </p:txBody>
      </p:sp>
      <p:sp>
        <p:nvSpPr>
          <p:cNvPr id="12" name="Subtitle 2">
            <a:extLst>
              <a:ext uri="{FF2B5EF4-FFF2-40B4-BE49-F238E27FC236}">
                <a16:creationId xmlns:a16="http://schemas.microsoft.com/office/drawing/2014/main" id="{904311F6-26FE-4A4B-B972-3069733FBFF0}"/>
              </a:ext>
            </a:extLst>
          </p:cNvPr>
          <p:cNvSpPr>
            <a:spLocks noGrp="1"/>
          </p:cNvSpPr>
          <p:nvPr>
            <p:ph type="subTitle" idx="1"/>
          </p:nvPr>
        </p:nvSpPr>
        <p:spPr>
          <a:xfrm>
            <a:off x="548498" y="1424473"/>
            <a:ext cx="11004593" cy="4832366"/>
          </a:xfrm>
        </p:spPr>
        <p:txBody>
          <a:bodyPr>
            <a:noAutofit/>
          </a:bodyPr>
          <a:lstStyle>
            <a:lvl1pPr marL="285750" indent="-285750" algn="l">
              <a:buClr>
                <a:schemeClr val="tx1"/>
              </a:buClr>
              <a:buFont typeface="Courier New" panose="02070309020205020404" pitchFamily="49" charset="0"/>
              <a:buChar char="o"/>
              <a:defRPr sz="1600">
                <a:solidFill>
                  <a:schemeClr val="tx1"/>
                </a:solidFill>
              </a:defRPr>
            </a:lvl1pPr>
            <a:lvl2pPr marL="628650" indent="-285750" algn="l">
              <a:buSzPct val="100000"/>
              <a:buFont typeface="Arial" panose="020B0604020202020204" pitchFamily="34" charset="0"/>
              <a:buChar char="•"/>
              <a:defRPr sz="14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p:txBody>
      </p:sp>
    </p:spTree>
    <p:extLst>
      <p:ext uri="{BB962C8B-B14F-4D97-AF65-F5344CB8AC3E}">
        <p14:creationId xmlns:p14="http://schemas.microsoft.com/office/powerpoint/2010/main" val="17426027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Blank with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2F20903-6E21-4B2C-91AD-0BC10E503147}"/>
              </a:ext>
            </a:extLst>
          </p:cNvPr>
          <p:cNvSpPr/>
          <p:nvPr userDrawn="1"/>
        </p:nvSpPr>
        <p:spPr>
          <a:xfrm>
            <a:off x="-461" y="1"/>
            <a:ext cx="12192461" cy="54512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B91"/>
              </a:solidFill>
            </a:endParaRPr>
          </a:p>
        </p:txBody>
      </p:sp>
      <p:sp>
        <p:nvSpPr>
          <p:cNvPr id="9" name="Title 1">
            <a:extLst>
              <a:ext uri="{FF2B5EF4-FFF2-40B4-BE49-F238E27FC236}">
                <a16:creationId xmlns:a16="http://schemas.microsoft.com/office/drawing/2014/main" id="{0EDA31C8-A342-4E15-A79D-C600C7953C0B}"/>
              </a:ext>
            </a:extLst>
          </p:cNvPr>
          <p:cNvSpPr>
            <a:spLocks noGrp="1"/>
          </p:cNvSpPr>
          <p:nvPr>
            <p:ph type="ctrTitle"/>
          </p:nvPr>
        </p:nvSpPr>
        <p:spPr>
          <a:xfrm rot="10800000" flipV="1">
            <a:off x="609601" y="-2988"/>
            <a:ext cx="12192001" cy="545123"/>
          </a:xfrm>
          <a:prstGeom prst="rect">
            <a:avLst/>
          </a:prstGeom>
        </p:spPr>
        <p:txBody>
          <a:bodyPr lIns="91440" anchor="ctr">
            <a:normAutofit/>
          </a:bodyPr>
          <a:lstStyle>
            <a:lvl1pPr algn="l">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23986437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C7F4-B90B-472B-80C8-33DB0B404DE9}"/>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8998655-6DF1-490C-B154-0D9FA21574AC}"/>
              </a:ext>
            </a:extLst>
          </p:cNvPr>
          <p:cNvSpPr>
            <a:spLocks noGrp="1"/>
          </p:cNvSpPr>
          <p:nvPr>
            <p:ph type="dt" sz="half" idx="10"/>
          </p:nvPr>
        </p:nvSpPr>
        <p:spPr>
          <a:xfrm>
            <a:off x="832339" y="6391034"/>
            <a:ext cx="2743200" cy="365125"/>
          </a:xfrm>
          <a:prstGeom prst="rect">
            <a:avLst/>
          </a:prstGeom>
        </p:spPr>
        <p:txBody>
          <a:bodyPr/>
          <a:lstStyle/>
          <a:p>
            <a:fld id="{C764DE79-268F-4C1A-8933-263129D2AF90}" type="datetimeFigureOut">
              <a:rPr lang="en-US" smtClean="0"/>
              <a:t>12/21/2023</a:t>
            </a:fld>
            <a:endParaRPr lang="en-US"/>
          </a:p>
        </p:txBody>
      </p:sp>
      <p:sp>
        <p:nvSpPr>
          <p:cNvPr id="4" name="Footer Placeholder 3">
            <a:extLst>
              <a:ext uri="{FF2B5EF4-FFF2-40B4-BE49-F238E27FC236}">
                <a16:creationId xmlns:a16="http://schemas.microsoft.com/office/drawing/2014/main" id="{C618148D-45EE-48BA-A572-A9A253678AA3}"/>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1B807F8-8FD4-4CA9-8E5A-09B9C7E81466}"/>
              </a:ext>
            </a:extLst>
          </p:cNvPr>
          <p:cNvSpPr>
            <a:spLocks noGrp="1"/>
          </p:cNvSpPr>
          <p:nvPr>
            <p:ph type="sldNum" sz="quarter" idx="12"/>
          </p:nvPr>
        </p:nvSpPr>
        <p:spPr>
          <a:xfrm>
            <a:off x="8610600" y="6356352"/>
            <a:ext cx="2743200" cy="365125"/>
          </a:xfrm>
          <a:prstGeom prst="rect">
            <a:avLst/>
          </a:prstGeo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7123822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_RSP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C07936-4A2B-4AA4-BBED-3F11C435846A}"/>
              </a:ext>
            </a:extLst>
          </p:cNvPr>
          <p:cNvSpPr/>
          <p:nvPr userDrawn="1"/>
        </p:nvSpPr>
        <p:spPr>
          <a:xfrm>
            <a:off x="-19011" y="1"/>
            <a:ext cx="12202048" cy="103094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5" name="Group 4">
            <a:extLst>
              <a:ext uri="{FF2B5EF4-FFF2-40B4-BE49-F238E27FC236}">
                <a16:creationId xmlns:a16="http://schemas.microsoft.com/office/drawing/2014/main" id="{4320C3DB-8A3F-49D9-98A2-E0B0D6B4860E}"/>
              </a:ext>
            </a:extLst>
          </p:cNvPr>
          <p:cNvGrpSpPr/>
          <p:nvPr userDrawn="1"/>
        </p:nvGrpSpPr>
        <p:grpSpPr>
          <a:xfrm>
            <a:off x="-10048" y="1051823"/>
            <a:ext cx="12202048" cy="194270"/>
            <a:chOff x="-10048" y="1060615"/>
            <a:chExt cx="12202048" cy="194270"/>
          </a:xfrm>
        </p:grpSpPr>
        <p:cxnSp>
          <p:nvCxnSpPr>
            <p:cNvPr id="6" name="Straight Connector 5">
              <a:extLst>
                <a:ext uri="{FF2B5EF4-FFF2-40B4-BE49-F238E27FC236}">
                  <a16:creationId xmlns:a16="http://schemas.microsoft.com/office/drawing/2014/main" id="{5DE7207E-19FE-4DA4-897C-9626AA1DC161}"/>
                </a:ext>
              </a:extLst>
            </p:cNvPr>
            <p:cNvCxnSpPr>
              <a:cxnSpLocks/>
            </p:cNvCxnSpPr>
            <p:nvPr/>
          </p:nvCxnSpPr>
          <p:spPr>
            <a:xfrm>
              <a:off x="-10048" y="1060615"/>
              <a:ext cx="12202048" cy="0"/>
            </a:xfrm>
            <a:prstGeom prst="line">
              <a:avLst/>
            </a:prstGeom>
            <a:solidFill>
              <a:srgbClr val="F99D31"/>
            </a:solidFill>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83DB022-1788-4B7A-AAD8-936BA137105B}"/>
                </a:ext>
              </a:extLst>
            </p:cNvPr>
            <p:cNvCxnSpPr>
              <a:cxnSpLocks/>
            </p:cNvCxnSpPr>
            <p:nvPr/>
          </p:nvCxnSpPr>
          <p:spPr>
            <a:xfrm>
              <a:off x="0" y="1152202"/>
              <a:ext cx="8868895" cy="0"/>
            </a:xfrm>
            <a:prstGeom prst="line">
              <a:avLst/>
            </a:prstGeom>
            <a:solidFill>
              <a:srgbClr val="F99D31"/>
            </a:solidFill>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813B4D9-4736-4BDC-B8B3-7505184DC04D}"/>
                </a:ext>
              </a:extLst>
            </p:cNvPr>
            <p:cNvCxnSpPr>
              <a:cxnSpLocks/>
            </p:cNvCxnSpPr>
            <p:nvPr/>
          </p:nvCxnSpPr>
          <p:spPr>
            <a:xfrm>
              <a:off x="-8368" y="1254885"/>
              <a:ext cx="6670425" cy="0"/>
            </a:xfrm>
            <a:prstGeom prst="line">
              <a:avLst/>
            </a:prstGeom>
            <a:solidFill>
              <a:srgbClr val="F99D31"/>
            </a:solidFill>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1F1FB86D-0095-58D7-3DED-14BA4F953455}"/>
              </a:ext>
            </a:extLst>
          </p:cNvPr>
          <p:cNvSpPr>
            <a:spLocks noGrp="1"/>
          </p:cNvSpPr>
          <p:nvPr>
            <p:ph type="ctrTitle"/>
          </p:nvPr>
        </p:nvSpPr>
        <p:spPr>
          <a:xfrm rot="10800000" flipV="1">
            <a:off x="609600" y="228601"/>
            <a:ext cx="9144000" cy="767751"/>
          </a:xfrm>
          <a:prstGeom prst="rect">
            <a:avLst/>
          </a:prstGeom>
        </p:spPr>
        <p:txBody>
          <a:bodyPr anchor="b">
            <a:normAutofit/>
          </a:bodyPr>
          <a:lstStyle>
            <a:lvl1pPr algn="l">
              <a:defRPr sz="3600">
                <a:solidFill>
                  <a:schemeClr val="bg1"/>
                </a:solidFill>
              </a:defRPr>
            </a:lvl1pPr>
          </a:lstStyle>
          <a:p>
            <a:r>
              <a:rPr lang="en-US"/>
              <a:t>Click to edit Master title style</a:t>
            </a:r>
          </a:p>
        </p:txBody>
      </p:sp>
      <p:sp>
        <p:nvSpPr>
          <p:cNvPr id="4" name="Subtitle 2">
            <a:extLst>
              <a:ext uri="{FF2B5EF4-FFF2-40B4-BE49-F238E27FC236}">
                <a16:creationId xmlns:a16="http://schemas.microsoft.com/office/drawing/2014/main" id="{33614B27-BDED-E716-DD31-738794E42265}"/>
              </a:ext>
            </a:extLst>
          </p:cNvPr>
          <p:cNvSpPr>
            <a:spLocks noGrp="1"/>
          </p:cNvSpPr>
          <p:nvPr>
            <p:ph type="subTitle" idx="1"/>
          </p:nvPr>
        </p:nvSpPr>
        <p:spPr>
          <a:xfrm>
            <a:off x="609601" y="1402677"/>
            <a:ext cx="10943491" cy="4832366"/>
          </a:xfrm>
        </p:spPr>
        <p:txBody>
          <a:bodyPr>
            <a:noAutofit/>
          </a:bodyPr>
          <a:lstStyle>
            <a:lvl1pPr marL="285750" indent="-285750" algn="l">
              <a:buClr>
                <a:schemeClr val="tx1"/>
              </a:buClr>
              <a:buFont typeface="Courier New" panose="02070309020205020404" pitchFamily="49" charset="0"/>
              <a:buChar char="o"/>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a:p>
            <a:pPr lvl="1"/>
            <a:endParaRPr lang="en-US"/>
          </a:p>
          <a:p>
            <a:pPr lvl="1"/>
            <a:endParaRPr lang="en-US"/>
          </a:p>
        </p:txBody>
      </p:sp>
    </p:spTree>
    <p:extLst>
      <p:ext uri="{BB962C8B-B14F-4D97-AF65-F5344CB8AC3E}">
        <p14:creationId xmlns:p14="http://schemas.microsoft.com/office/powerpoint/2010/main" val="24933142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Rectangle 2"/>
          <p:cNvSpPr/>
          <p:nvPr userDrawn="1"/>
        </p:nvSpPr>
        <p:spPr>
          <a:xfrm>
            <a:off x="0" y="2"/>
            <a:ext cx="12192000" cy="14525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7882387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D29AC-60BE-4AB3-BDE9-4B5766F1FA80}"/>
              </a:ext>
            </a:extLst>
          </p:cNvPr>
          <p:cNvSpPr>
            <a:spLocks noGrp="1"/>
          </p:cNvSpPr>
          <p:nvPr>
            <p:ph type="ctrTitle"/>
          </p:nvPr>
        </p:nvSpPr>
        <p:spPr>
          <a:xfrm>
            <a:off x="3657600" y="2001838"/>
            <a:ext cx="7010400" cy="1508125"/>
          </a:xfrm>
        </p:spPr>
        <p:txBody>
          <a:bodyPr anchor="b"/>
          <a:lstStyle>
            <a:lvl1pPr algn="l">
              <a:defRPr sz="4500"/>
            </a:lvl1pPr>
          </a:lstStyle>
          <a:p>
            <a:r>
              <a:rPr lang="en-US"/>
              <a:t>Click to edit Master title style</a:t>
            </a:r>
          </a:p>
        </p:txBody>
      </p:sp>
      <p:sp>
        <p:nvSpPr>
          <p:cNvPr id="3" name="Subtitle 2">
            <a:extLst>
              <a:ext uri="{FF2B5EF4-FFF2-40B4-BE49-F238E27FC236}">
                <a16:creationId xmlns:a16="http://schemas.microsoft.com/office/drawing/2014/main" id="{FB125C91-9D91-454F-9C27-B20DFB0B713C}"/>
              </a:ext>
            </a:extLst>
          </p:cNvPr>
          <p:cNvSpPr>
            <a:spLocks noGrp="1"/>
          </p:cNvSpPr>
          <p:nvPr>
            <p:ph type="subTitle" idx="1"/>
          </p:nvPr>
        </p:nvSpPr>
        <p:spPr>
          <a:xfrm>
            <a:off x="3657598" y="3602038"/>
            <a:ext cx="7010401" cy="1655762"/>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grpSp>
        <p:nvGrpSpPr>
          <p:cNvPr id="8" name="Group 7">
            <a:extLst>
              <a:ext uri="{FF2B5EF4-FFF2-40B4-BE49-F238E27FC236}">
                <a16:creationId xmlns:a16="http://schemas.microsoft.com/office/drawing/2014/main" id="{3CA7651A-3619-4A90-A33B-B895C34B6B4F}"/>
              </a:ext>
            </a:extLst>
          </p:cNvPr>
          <p:cNvGrpSpPr/>
          <p:nvPr userDrawn="1"/>
        </p:nvGrpSpPr>
        <p:grpSpPr>
          <a:xfrm>
            <a:off x="2" y="0"/>
            <a:ext cx="3657599" cy="6858000"/>
            <a:chOff x="1" y="0"/>
            <a:chExt cx="1714516" cy="6858000"/>
          </a:xfrm>
        </p:grpSpPr>
        <p:sp>
          <p:nvSpPr>
            <p:cNvPr id="11" name="Rectangle 10">
              <a:extLst>
                <a:ext uri="{FF2B5EF4-FFF2-40B4-BE49-F238E27FC236}">
                  <a16:creationId xmlns:a16="http://schemas.microsoft.com/office/drawing/2014/main" id="{97686ADD-BAC6-489A-9D3F-8EB1F74E5266}"/>
                </a:ext>
              </a:extLst>
            </p:cNvPr>
            <p:cNvSpPr/>
            <p:nvPr/>
          </p:nvSpPr>
          <p:spPr>
            <a:xfrm>
              <a:off x="1" y="0"/>
              <a:ext cx="1524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6F11286-7B9C-4CA2-9131-7757E348BA65}"/>
                </a:ext>
              </a:extLst>
            </p:cNvPr>
            <p:cNvSpPr/>
            <p:nvPr/>
          </p:nvSpPr>
          <p:spPr>
            <a:xfrm>
              <a:off x="1106532" y="0"/>
              <a:ext cx="527059" cy="6858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B7D8D9D9-13BD-4448-A7C6-8B5A8619F945}"/>
                </a:ext>
              </a:extLst>
            </p:cNvPr>
            <p:cNvSpPr/>
            <p:nvPr/>
          </p:nvSpPr>
          <p:spPr>
            <a:xfrm>
              <a:off x="1524001" y="0"/>
              <a:ext cx="190516"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13" name="Picture 12" descr="A picture containing text, clipart&#10;&#10;Description automatically generated">
            <a:extLst>
              <a:ext uri="{FF2B5EF4-FFF2-40B4-BE49-F238E27FC236}">
                <a16:creationId xmlns:a16="http://schemas.microsoft.com/office/drawing/2014/main" id="{83EBD3DE-5100-45A5-9DD9-4DAB5AA0B2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6207" y="6289558"/>
            <a:ext cx="1830773" cy="499431"/>
          </a:xfrm>
          <a:prstGeom prst="rect">
            <a:avLst/>
          </a:prstGeom>
        </p:spPr>
      </p:pic>
    </p:spTree>
    <p:extLst>
      <p:ext uri="{BB962C8B-B14F-4D97-AF65-F5344CB8AC3E}">
        <p14:creationId xmlns:p14="http://schemas.microsoft.com/office/powerpoint/2010/main" val="811471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 name="Picture 1" descr="A picture containing calendar&#10;&#10;Description automatically generated">
            <a:extLst>
              <a:ext uri="{FF2B5EF4-FFF2-40B4-BE49-F238E27FC236}">
                <a16:creationId xmlns:a16="http://schemas.microsoft.com/office/drawing/2014/main" id="{1910D035-6D0A-CB9D-668F-D88C8D4BBDEF}"/>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21837"/>
          <a:stretch/>
        </p:blipFill>
        <p:spPr>
          <a:xfrm>
            <a:off x="117893" y="1"/>
            <a:ext cx="12074107" cy="6865551"/>
          </a:xfrm>
          <a:prstGeom prst="rect">
            <a:avLst/>
          </a:prstGeom>
        </p:spPr>
      </p:pic>
      <p:sp>
        <p:nvSpPr>
          <p:cNvPr id="3" name="Flowchart: Delay 2">
            <a:extLst>
              <a:ext uri="{FF2B5EF4-FFF2-40B4-BE49-F238E27FC236}">
                <a16:creationId xmlns:a16="http://schemas.microsoft.com/office/drawing/2014/main" id="{20455A0B-D286-8110-510F-67FB34E04E9D}"/>
              </a:ext>
            </a:extLst>
          </p:cNvPr>
          <p:cNvSpPr/>
          <p:nvPr userDrawn="1"/>
        </p:nvSpPr>
        <p:spPr>
          <a:xfrm>
            <a:off x="0" y="1"/>
            <a:ext cx="5506499" cy="6865551"/>
          </a:xfrm>
          <a:prstGeom prst="flowChartDelay">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a:extLst>
              <a:ext uri="{FF2B5EF4-FFF2-40B4-BE49-F238E27FC236}">
                <a16:creationId xmlns:a16="http://schemas.microsoft.com/office/drawing/2014/main" id="{0901E13A-30F0-505B-080D-71BB68630872}"/>
              </a:ext>
            </a:extLst>
          </p:cNvPr>
          <p:cNvSpPr>
            <a:spLocks noGrp="1"/>
          </p:cNvSpPr>
          <p:nvPr>
            <p:ph type="ctrTitle"/>
          </p:nvPr>
        </p:nvSpPr>
        <p:spPr>
          <a:xfrm>
            <a:off x="298581" y="1474195"/>
            <a:ext cx="4549732" cy="1558210"/>
          </a:xfrm>
        </p:spPr>
        <p:txBody>
          <a:bodyPr anchor="b">
            <a:noAutofit/>
          </a:bodyPr>
          <a:lstStyle>
            <a:lvl1pPr algn="ctr">
              <a:defRPr sz="4000">
                <a:solidFill>
                  <a:schemeClr val="tx2"/>
                </a:solidFill>
              </a:defRPr>
            </a:lvl1pPr>
          </a:lstStyle>
          <a:p>
            <a:r>
              <a:rPr lang="en-US"/>
              <a:t>Click to edit Master title style</a:t>
            </a:r>
          </a:p>
        </p:txBody>
      </p:sp>
      <p:sp>
        <p:nvSpPr>
          <p:cNvPr id="9" name="Subtitle 2">
            <a:extLst>
              <a:ext uri="{FF2B5EF4-FFF2-40B4-BE49-F238E27FC236}">
                <a16:creationId xmlns:a16="http://schemas.microsoft.com/office/drawing/2014/main" id="{2354615D-3852-DA56-C04F-3DB9C35CCEA5}"/>
              </a:ext>
            </a:extLst>
          </p:cNvPr>
          <p:cNvSpPr>
            <a:spLocks noGrp="1"/>
          </p:cNvSpPr>
          <p:nvPr>
            <p:ph type="subTitle" idx="1"/>
          </p:nvPr>
        </p:nvSpPr>
        <p:spPr>
          <a:xfrm>
            <a:off x="298581" y="3602038"/>
            <a:ext cx="4549732" cy="1655762"/>
          </a:xfrm>
        </p:spPr>
        <p:txBody>
          <a:bodyPr/>
          <a:lstStyle>
            <a:lvl1pPr marL="0" indent="0" algn="ctr">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625090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0"/>
            <a:ext cx="12192000" cy="6858000"/>
          </a:xfrm>
          <a:prstGeom prst="rect">
            <a:avLst/>
          </a:prstGeom>
        </p:spPr>
      </p:pic>
      <p:pic>
        <p:nvPicPr>
          <p:cNvPr id="11" name="Picture 10" descr="DMPS logo .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19196" y="5172585"/>
            <a:ext cx="1475305" cy="619629"/>
          </a:xfrm>
          <a:prstGeom prst="rect">
            <a:avLst/>
          </a:prstGeom>
        </p:spPr>
      </p:pic>
      <p:sp>
        <p:nvSpPr>
          <p:cNvPr id="2" name="Title 1"/>
          <p:cNvSpPr>
            <a:spLocks noGrp="1"/>
          </p:cNvSpPr>
          <p:nvPr>
            <p:ph type="ctrTitle"/>
          </p:nvPr>
        </p:nvSpPr>
        <p:spPr>
          <a:xfrm>
            <a:off x="914400" y="1014414"/>
            <a:ext cx="10363200" cy="1470025"/>
          </a:xfrm>
        </p:spPr>
        <p:txBody>
          <a:bodyPr>
            <a:noAutofit/>
          </a:bodyPr>
          <a:lstStyle>
            <a:lvl1pPr>
              <a:defRPr sz="5400"/>
            </a:lvl1pPr>
          </a:lstStyle>
          <a:p>
            <a:r>
              <a:rPr lang="en-US"/>
              <a:t>Click to edit Master title style</a:t>
            </a:r>
          </a:p>
        </p:txBody>
      </p:sp>
      <p:sp>
        <p:nvSpPr>
          <p:cNvPr id="3" name="Subtitle 2"/>
          <p:cNvSpPr>
            <a:spLocks noGrp="1"/>
          </p:cNvSpPr>
          <p:nvPr>
            <p:ph type="subTitle" idx="1"/>
          </p:nvPr>
        </p:nvSpPr>
        <p:spPr>
          <a:xfrm>
            <a:off x="1828800" y="355282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5" name="Picture 4" descr="Graphical user interface&#10;&#10;Description automatically generated with medium confidence">
            <a:extLst>
              <a:ext uri="{FF2B5EF4-FFF2-40B4-BE49-F238E27FC236}">
                <a16:creationId xmlns:a16="http://schemas.microsoft.com/office/drawing/2014/main" id="{E34CBDC6-4229-8C66-9C5E-3D10DB2881F7}"/>
              </a:ext>
            </a:extLst>
          </p:cNvPr>
          <p:cNvPicPr>
            <a:picLocks noChangeAspect="1"/>
          </p:cNvPicPr>
          <p:nvPr userDrawn="1"/>
        </p:nvPicPr>
        <p:blipFill>
          <a:blip r:embed="rId4"/>
          <a:stretch>
            <a:fillRect/>
          </a:stretch>
        </p:blipFill>
        <p:spPr>
          <a:xfrm>
            <a:off x="4184731" y="5694365"/>
            <a:ext cx="3764053" cy="994417"/>
          </a:xfrm>
          <a:prstGeom prst="rect">
            <a:avLst/>
          </a:prstGeom>
        </p:spPr>
      </p:pic>
    </p:spTree>
    <p:extLst>
      <p:ext uri="{BB962C8B-B14F-4D97-AF65-F5344CB8AC3E}">
        <p14:creationId xmlns:p14="http://schemas.microsoft.com/office/powerpoint/2010/main" val="3829595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25737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atin typeface="Gill Sans MT"/>
                <a:cs typeface="Gill Sans MT"/>
              </a:defRPr>
            </a:lvl1pPr>
            <a:lvl2pPr>
              <a:defRPr sz="2400">
                <a:latin typeface="Gill Sans MT"/>
                <a:cs typeface="Gill Sans MT"/>
              </a:defRPr>
            </a:lvl2pPr>
            <a:lvl3pPr>
              <a:defRPr sz="2000">
                <a:latin typeface="Gill Sans MT"/>
                <a:cs typeface="Gill Sans MT"/>
              </a:defRPr>
            </a:lvl3pPr>
            <a:lvl4pPr>
              <a:defRPr sz="1800">
                <a:latin typeface="Gill Sans MT"/>
                <a:cs typeface="Gill Sans MT"/>
              </a:defRPr>
            </a:lvl4pPr>
            <a:lvl5pPr>
              <a:defRPr sz="1800">
                <a:latin typeface="Gill Sans MT"/>
                <a:cs typeface="Gill Sans M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atin typeface="Gill Sans MT"/>
                <a:cs typeface="Gill Sans MT"/>
              </a:defRPr>
            </a:lvl1pPr>
            <a:lvl2pPr>
              <a:defRPr sz="2400">
                <a:latin typeface="Gill Sans MT"/>
                <a:cs typeface="Gill Sans MT"/>
              </a:defRPr>
            </a:lvl2pPr>
            <a:lvl3pPr>
              <a:defRPr sz="2000">
                <a:latin typeface="Gill Sans MT"/>
                <a:cs typeface="Gill Sans MT"/>
              </a:defRPr>
            </a:lvl3pPr>
            <a:lvl4pPr>
              <a:defRPr sz="1800">
                <a:latin typeface="Gill Sans MT"/>
                <a:cs typeface="Gill Sans MT"/>
              </a:defRPr>
            </a:lvl4pPr>
            <a:lvl5pPr>
              <a:defRPr sz="1800">
                <a:latin typeface="Gill Sans MT"/>
                <a:cs typeface="Gill Sans M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71495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3"/>
          <p:cNvSpPr>
            <a:spLocks noGrp="1"/>
          </p:cNvSpPr>
          <p:nvPr>
            <p:ph type="pic" sz="quarter" idx="10"/>
          </p:nvPr>
        </p:nvSpPr>
        <p:spPr>
          <a:xfrm>
            <a:off x="3" y="1417639"/>
            <a:ext cx="4381500" cy="2233612"/>
          </a:xfrm>
        </p:spPr>
        <p:txBody>
          <a:bodyPr/>
          <a:lstStyle/>
          <a:p>
            <a:endParaRPr lang="en-US"/>
          </a:p>
        </p:txBody>
      </p:sp>
      <p:sp>
        <p:nvSpPr>
          <p:cNvPr id="7" name="Content Placeholder 6"/>
          <p:cNvSpPr>
            <a:spLocks noGrp="1"/>
          </p:cNvSpPr>
          <p:nvPr>
            <p:ph sz="quarter" idx="12"/>
          </p:nvPr>
        </p:nvSpPr>
        <p:spPr>
          <a:xfrm>
            <a:off x="4931833" y="1417640"/>
            <a:ext cx="6650568" cy="45725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3"/>
          <p:cNvSpPr>
            <a:spLocks noGrp="1"/>
          </p:cNvSpPr>
          <p:nvPr>
            <p:ph type="pic" sz="quarter" idx="13"/>
          </p:nvPr>
        </p:nvSpPr>
        <p:spPr>
          <a:xfrm>
            <a:off x="3" y="3756555"/>
            <a:ext cx="4381500" cy="2233612"/>
          </a:xfrm>
        </p:spPr>
        <p:txBody>
          <a:bodyPr/>
          <a:lstStyle/>
          <a:p>
            <a:endParaRPr lang="en-US"/>
          </a:p>
        </p:txBody>
      </p:sp>
    </p:spTree>
    <p:extLst>
      <p:ext uri="{BB962C8B-B14F-4D97-AF65-F5344CB8AC3E}">
        <p14:creationId xmlns:p14="http://schemas.microsoft.com/office/powerpoint/2010/main" val="29245014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3"/>
          <p:cNvSpPr>
            <a:spLocks noGrp="1"/>
          </p:cNvSpPr>
          <p:nvPr>
            <p:ph type="pic" sz="quarter" idx="10"/>
          </p:nvPr>
        </p:nvSpPr>
        <p:spPr>
          <a:xfrm>
            <a:off x="-1" y="1417639"/>
            <a:ext cx="4381500" cy="4583113"/>
          </a:xfrm>
        </p:spPr>
        <p:txBody>
          <a:bodyPr/>
          <a:lstStyle/>
          <a:p>
            <a:endParaRPr lang="en-US"/>
          </a:p>
        </p:txBody>
      </p:sp>
      <p:sp>
        <p:nvSpPr>
          <p:cNvPr id="7" name="Content Placeholder 6"/>
          <p:cNvSpPr>
            <a:spLocks noGrp="1"/>
          </p:cNvSpPr>
          <p:nvPr>
            <p:ph sz="quarter" idx="12"/>
          </p:nvPr>
        </p:nvSpPr>
        <p:spPr>
          <a:xfrm>
            <a:off x="4931833" y="1417640"/>
            <a:ext cx="6650568" cy="4583111"/>
          </a:xfrm>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43087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3"/>
          <p:cNvSpPr>
            <a:spLocks noGrp="1"/>
          </p:cNvSpPr>
          <p:nvPr>
            <p:ph type="pic" sz="quarter" idx="10"/>
          </p:nvPr>
        </p:nvSpPr>
        <p:spPr>
          <a:xfrm>
            <a:off x="3" y="1417638"/>
            <a:ext cx="5990167" cy="2519363"/>
          </a:xfrm>
        </p:spPr>
        <p:txBody>
          <a:bodyPr/>
          <a:lstStyle/>
          <a:p>
            <a:endParaRPr lang="en-US"/>
          </a:p>
        </p:txBody>
      </p:sp>
      <p:sp>
        <p:nvSpPr>
          <p:cNvPr id="5" name="Picture Placeholder 3"/>
          <p:cNvSpPr>
            <a:spLocks noGrp="1"/>
          </p:cNvSpPr>
          <p:nvPr>
            <p:ph type="pic" sz="quarter" idx="11"/>
          </p:nvPr>
        </p:nvSpPr>
        <p:spPr>
          <a:xfrm>
            <a:off x="6127749" y="1417638"/>
            <a:ext cx="6064251" cy="2519363"/>
          </a:xfrm>
        </p:spPr>
        <p:txBody>
          <a:bodyPr/>
          <a:lstStyle/>
          <a:p>
            <a:endParaRPr lang="en-US"/>
          </a:p>
        </p:txBody>
      </p:sp>
      <p:sp>
        <p:nvSpPr>
          <p:cNvPr id="7" name="Text Placeholder 6"/>
          <p:cNvSpPr>
            <a:spLocks noGrp="1"/>
          </p:cNvSpPr>
          <p:nvPr>
            <p:ph type="body" sz="quarter" idx="12"/>
          </p:nvPr>
        </p:nvSpPr>
        <p:spPr>
          <a:xfrm>
            <a:off x="609600" y="4143378"/>
            <a:ext cx="10972800" cy="1595439"/>
          </a:xfrm>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92902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3"/>
          <p:cNvSpPr>
            <a:spLocks noGrp="1"/>
          </p:cNvSpPr>
          <p:nvPr>
            <p:ph type="pic" sz="quarter" idx="10"/>
          </p:nvPr>
        </p:nvSpPr>
        <p:spPr>
          <a:xfrm>
            <a:off x="609602" y="1417640"/>
            <a:ext cx="3486151" cy="2035175"/>
          </a:xfrm>
        </p:spPr>
        <p:txBody>
          <a:bodyPr/>
          <a:lstStyle/>
          <a:p>
            <a:endParaRPr lang="en-US"/>
          </a:p>
        </p:txBody>
      </p:sp>
      <p:sp>
        <p:nvSpPr>
          <p:cNvPr id="5" name="Picture Placeholder 3"/>
          <p:cNvSpPr>
            <a:spLocks noGrp="1"/>
          </p:cNvSpPr>
          <p:nvPr>
            <p:ph type="pic" sz="quarter" idx="11"/>
          </p:nvPr>
        </p:nvSpPr>
        <p:spPr>
          <a:xfrm>
            <a:off x="4243920" y="1417640"/>
            <a:ext cx="3661833" cy="2035175"/>
          </a:xfrm>
        </p:spPr>
        <p:txBody>
          <a:bodyPr/>
          <a:lstStyle/>
          <a:p>
            <a:endParaRPr lang="en-US"/>
          </a:p>
        </p:txBody>
      </p:sp>
      <p:sp>
        <p:nvSpPr>
          <p:cNvPr id="6" name="Picture Placeholder 3"/>
          <p:cNvSpPr>
            <a:spLocks noGrp="1"/>
          </p:cNvSpPr>
          <p:nvPr>
            <p:ph type="pic" sz="quarter" idx="12"/>
          </p:nvPr>
        </p:nvSpPr>
        <p:spPr>
          <a:xfrm>
            <a:off x="8053917" y="1417640"/>
            <a:ext cx="3528483" cy="2035175"/>
          </a:xfrm>
        </p:spPr>
        <p:txBody>
          <a:bodyPr/>
          <a:lstStyle/>
          <a:p>
            <a:endParaRPr lang="en-US"/>
          </a:p>
        </p:txBody>
      </p:sp>
      <p:sp>
        <p:nvSpPr>
          <p:cNvPr id="8" name="Content Placeholder 7"/>
          <p:cNvSpPr>
            <a:spLocks noGrp="1"/>
          </p:cNvSpPr>
          <p:nvPr>
            <p:ph sz="quarter" idx="13"/>
          </p:nvPr>
        </p:nvSpPr>
        <p:spPr>
          <a:xfrm>
            <a:off x="609600" y="3611566"/>
            <a:ext cx="10972800" cy="2547937"/>
          </a:xfrm>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85178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3"/>
          <p:cNvSpPr>
            <a:spLocks noGrp="1"/>
          </p:cNvSpPr>
          <p:nvPr>
            <p:ph type="pic" sz="quarter" idx="10"/>
          </p:nvPr>
        </p:nvSpPr>
        <p:spPr>
          <a:xfrm>
            <a:off x="609600" y="1417639"/>
            <a:ext cx="10972800" cy="4604279"/>
          </a:xfrm>
        </p:spPr>
        <p:txBody>
          <a:bodyPr/>
          <a:lstStyle/>
          <a:p>
            <a:endParaRPr lang="en-US"/>
          </a:p>
        </p:txBody>
      </p:sp>
    </p:spTree>
    <p:extLst>
      <p:ext uri="{BB962C8B-B14F-4D97-AF65-F5344CB8AC3E}">
        <p14:creationId xmlns:p14="http://schemas.microsoft.com/office/powerpoint/2010/main" val="14651673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hart Placeholder 3"/>
          <p:cNvSpPr>
            <a:spLocks noGrp="1"/>
          </p:cNvSpPr>
          <p:nvPr>
            <p:ph type="chart" sz="quarter" idx="10"/>
          </p:nvPr>
        </p:nvSpPr>
        <p:spPr>
          <a:xfrm>
            <a:off x="609600" y="1563690"/>
            <a:ext cx="5369984" cy="4564063"/>
          </a:xfrm>
        </p:spPr>
        <p:txBody>
          <a:bodyPr/>
          <a:lstStyle/>
          <a:p>
            <a:endParaRPr lang="en-US"/>
          </a:p>
        </p:txBody>
      </p:sp>
      <p:sp>
        <p:nvSpPr>
          <p:cNvPr id="6" name="Content Placeholder 5"/>
          <p:cNvSpPr>
            <a:spLocks noGrp="1"/>
          </p:cNvSpPr>
          <p:nvPr>
            <p:ph sz="quarter" idx="11"/>
          </p:nvPr>
        </p:nvSpPr>
        <p:spPr>
          <a:xfrm>
            <a:off x="6191254" y="1563690"/>
            <a:ext cx="5391148" cy="4564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90713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able Placeholder 3"/>
          <p:cNvSpPr>
            <a:spLocks noGrp="1"/>
          </p:cNvSpPr>
          <p:nvPr>
            <p:ph type="tbl" sz="quarter" idx="10"/>
          </p:nvPr>
        </p:nvSpPr>
        <p:spPr>
          <a:xfrm>
            <a:off x="609600" y="2198689"/>
            <a:ext cx="10972800" cy="3944936"/>
          </a:xfrm>
        </p:spPr>
        <p:txBody>
          <a:bodyPr/>
          <a:lstStyle/>
          <a:p>
            <a:endParaRPr lang="en-US"/>
          </a:p>
        </p:txBody>
      </p:sp>
      <p:sp>
        <p:nvSpPr>
          <p:cNvPr id="6" name="Text Placeholder 5"/>
          <p:cNvSpPr>
            <a:spLocks noGrp="1"/>
          </p:cNvSpPr>
          <p:nvPr>
            <p:ph type="body" sz="quarter" idx="11"/>
          </p:nvPr>
        </p:nvSpPr>
        <p:spPr>
          <a:xfrm>
            <a:off x="609600" y="1473206"/>
            <a:ext cx="10972800" cy="555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112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901E13A-30F0-505B-080D-71BB68630872}"/>
              </a:ext>
            </a:extLst>
          </p:cNvPr>
          <p:cNvSpPr>
            <a:spLocks noGrp="1"/>
          </p:cNvSpPr>
          <p:nvPr>
            <p:ph type="ctrTitle"/>
          </p:nvPr>
        </p:nvSpPr>
        <p:spPr>
          <a:xfrm>
            <a:off x="0" y="1"/>
            <a:ext cx="12192000" cy="1119673"/>
          </a:xfrm>
        </p:spPr>
        <p:txBody>
          <a:bodyPr anchor="b">
            <a:noAutofit/>
          </a:bodyPr>
          <a:lstStyle>
            <a:lvl1pPr algn="ctr">
              <a:defRPr sz="4000" b="1">
                <a:solidFill>
                  <a:schemeClr val="tx2"/>
                </a:solidFill>
              </a:defRPr>
            </a:lvl1pPr>
          </a:lstStyle>
          <a:p>
            <a:r>
              <a:rPr lang="en-US"/>
              <a:t>Click to edit Master title style</a:t>
            </a:r>
          </a:p>
        </p:txBody>
      </p:sp>
      <p:sp>
        <p:nvSpPr>
          <p:cNvPr id="9" name="Subtitle 2">
            <a:extLst>
              <a:ext uri="{FF2B5EF4-FFF2-40B4-BE49-F238E27FC236}">
                <a16:creationId xmlns:a16="http://schemas.microsoft.com/office/drawing/2014/main" id="{2354615D-3852-DA56-C04F-3DB9C35CCEA5}"/>
              </a:ext>
            </a:extLst>
          </p:cNvPr>
          <p:cNvSpPr>
            <a:spLocks noGrp="1"/>
          </p:cNvSpPr>
          <p:nvPr>
            <p:ph type="subTitle" idx="1"/>
          </p:nvPr>
        </p:nvSpPr>
        <p:spPr>
          <a:xfrm>
            <a:off x="0" y="1138754"/>
            <a:ext cx="12192000" cy="699378"/>
          </a:xfrm>
        </p:spPr>
        <p:txBody>
          <a:bodyPr/>
          <a:lstStyle>
            <a:lvl1pPr marL="0" indent="0" algn="ctr">
              <a:buNone/>
              <a:defRPr sz="2400" i="1">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0" name="Straight Connector 9">
            <a:extLst>
              <a:ext uri="{FF2B5EF4-FFF2-40B4-BE49-F238E27FC236}">
                <a16:creationId xmlns:a16="http://schemas.microsoft.com/office/drawing/2014/main" id="{BC0B0795-F9C8-796D-35E5-3A6A613BF0F9}"/>
              </a:ext>
            </a:extLst>
          </p:cNvPr>
          <p:cNvCxnSpPr>
            <a:cxnSpLocks/>
          </p:cNvCxnSpPr>
          <p:nvPr userDrawn="1"/>
        </p:nvCxnSpPr>
        <p:spPr>
          <a:xfrm>
            <a:off x="528735" y="1017033"/>
            <a:ext cx="11134531" cy="1908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12" descr="A group of people walking down a street&#10;&#10;Description automatically generated with medium confidence">
            <a:extLst>
              <a:ext uri="{FF2B5EF4-FFF2-40B4-BE49-F238E27FC236}">
                <a16:creationId xmlns:a16="http://schemas.microsoft.com/office/drawing/2014/main" id="{1861A764-F806-D836-162C-8300742201ED}"/>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t="17966"/>
          <a:stretch/>
        </p:blipFill>
        <p:spPr>
          <a:xfrm>
            <a:off x="0" y="1857213"/>
            <a:ext cx="12192000" cy="5000786"/>
          </a:xfrm>
          <a:prstGeom prst="rect">
            <a:avLst/>
          </a:prstGeom>
        </p:spPr>
      </p:pic>
    </p:spTree>
    <p:extLst>
      <p:ext uri="{BB962C8B-B14F-4D97-AF65-F5344CB8AC3E}">
        <p14:creationId xmlns:p14="http://schemas.microsoft.com/office/powerpoint/2010/main" val="1482401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43EB17-C31C-B03A-60F9-3D67BE76CC40}"/>
              </a:ext>
            </a:extLst>
          </p:cNvPr>
          <p:cNvPicPr>
            <a:picLocks noChangeAspect="1"/>
          </p:cNvPicPr>
          <p:nvPr userDrawn="1"/>
        </p:nvPicPr>
        <p:blipFill>
          <a:blip r:embed="rId2"/>
          <a:stretch>
            <a:fillRect/>
          </a:stretch>
        </p:blipFill>
        <p:spPr>
          <a:xfrm>
            <a:off x="0" y="1"/>
            <a:ext cx="12192000" cy="1309315"/>
          </a:xfrm>
          <a:prstGeom prst="rect">
            <a:avLst/>
          </a:prstGeom>
        </p:spPr>
      </p:pic>
      <p:sp>
        <p:nvSpPr>
          <p:cNvPr id="2" name="Title 1"/>
          <p:cNvSpPr>
            <a:spLocks noGrp="1"/>
          </p:cNvSpPr>
          <p:nvPr>
            <p:ph type="title"/>
          </p:nvPr>
        </p:nvSpPr>
        <p:spPr>
          <a:xfrm>
            <a:off x="450573" y="99709"/>
            <a:ext cx="10972800" cy="1143000"/>
          </a:xfrm>
        </p:spPr>
        <p:txBody>
          <a:bodyPr/>
          <a:lstStyle/>
          <a:p>
            <a:r>
              <a:rPr lang="en-US"/>
              <a:t>Click to edit Master title style</a:t>
            </a:r>
          </a:p>
        </p:txBody>
      </p:sp>
    </p:spTree>
    <p:extLst>
      <p:ext uri="{BB962C8B-B14F-4D97-AF65-F5344CB8AC3E}">
        <p14:creationId xmlns:p14="http://schemas.microsoft.com/office/powerpoint/2010/main" val="33350214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Rectangle 2"/>
          <p:cNvSpPr/>
          <p:nvPr userDrawn="1"/>
        </p:nvSpPr>
        <p:spPr>
          <a:xfrm>
            <a:off x="0" y="2"/>
            <a:ext cx="12192000" cy="14525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5093780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84FE30-3032-7A42-7639-BDAC6B918B54}"/>
              </a:ext>
            </a:extLst>
          </p:cNvPr>
          <p:cNvPicPr>
            <a:picLocks noChangeAspect="1"/>
          </p:cNvPicPr>
          <p:nvPr userDrawn="1"/>
        </p:nvPicPr>
        <p:blipFill>
          <a:blip r:embed="rId2"/>
          <a:stretch>
            <a:fillRect/>
          </a:stretch>
        </p:blipFill>
        <p:spPr>
          <a:xfrm>
            <a:off x="0" y="-3576"/>
            <a:ext cx="12192000" cy="6865151"/>
          </a:xfrm>
          <a:prstGeom prst="rect">
            <a:avLst/>
          </a:prstGeom>
        </p:spPr>
      </p:pic>
      <p:sp>
        <p:nvSpPr>
          <p:cNvPr id="2" name="Title 1"/>
          <p:cNvSpPr>
            <a:spLocks noGrp="1"/>
          </p:cNvSpPr>
          <p:nvPr>
            <p:ph type="title"/>
          </p:nvPr>
        </p:nvSpPr>
        <p:spPr>
          <a:xfrm>
            <a:off x="963084" y="1369485"/>
            <a:ext cx="10363200" cy="1362075"/>
          </a:xfrm>
        </p:spPr>
        <p:txBody>
          <a:bodyPr anchor="t"/>
          <a:lstStyle>
            <a:lvl1pPr algn="ctr">
              <a:defRPr sz="4000" b="1" cap="all"/>
            </a:lvl1pPr>
          </a:lstStyle>
          <a:p>
            <a:r>
              <a:rPr lang="en-US"/>
              <a:t>Click to edit Master title style</a:t>
            </a:r>
          </a:p>
        </p:txBody>
      </p:sp>
      <p:sp>
        <p:nvSpPr>
          <p:cNvPr id="3" name="Text Placeholder 2"/>
          <p:cNvSpPr>
            <a:spLocks noGrp="1"/>
          </p:cNvSpPr>
          <p:nvPr>
            <p:ph type="body" idx="1"/>
          </p:nvPr>
        </p:nvSpPr>
        <p:spPr>
          <a:xfrm>
            <a:off x="963084" y="3409425"/>
            <a:ext cx="10363200" cy="633412"/>
          </a:xfrm>
        </p:spPr>
        <p:txBody>
          <a:bodyPr anchor="b">
            <a:normAutofit/>
          </a:bodyPr>
          <a:lstStyle>
            <a:lvl1pPr marL="0" indent="0" algn="ctr">
              <a:buNone/>
              <a:defRPr sz="240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6" name="Picture 5" descr="DMPS logo .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03865" y="5091010"/>
            <a:ext cx="1384884" cy="581652"/>
          </a:xfrm>
          <a:prstGeom prst="rect">
            <a:avLst/>
          </a:prstGeom>
          <a:ln>
            <a:solidFill>
              <a:schemeClr val="bg1"/>
            </a:solidFill>
          </a:ln>
        </p:spPr>
      </p:pic>
      <p:pic>
        <p:nvPicPr>
          <p:cNvPr id="9" name="Picture 8" descr="A picture containing graphical user interface&#10;&#10;Description automatically generated">
            <a:extLst>
              <a:ext uri="{FF2B5EF4-FFF2-40B4-BE49-F238E27FC236}">
                <a16:creationId xmlns:a16="http://schemas.microsoft.com/office/drawing/2014/main" id="{13516C20-8021-47AC-0372-D3926BF9982F}"/>
              </a:ext>
            </a:extLst>
          </p:cNvPr>
          <p:cNvPicPr>
            <a:picLocks noChangeAspect="1"/>
          </p:cNvPicPr>
          <p:nvPr userDrawn="1"/>
        </p:nvPicPr>
        <p:blipFill>
          <a:blip r:embed="rId4"/>
          <a:stretch>
            <a:fillRect/>
          </a:stretch>
        </p:blipFill>
        <p:spPr>
          <a:xfrm>
            <a:off x="4242420" y="5612558"/>
            <a:ext cx="3708659" cy="979783"/>
          </a:xfrm>
          <a:prstGeom prst="rect">
            <a:avLst/>
          </a:prstGeom>
        </p:spPr>
      </p:pic>
    </p:spTree>
    <p:extLst>
      <p:ext uri="{BB962C8B-B14F-4D97-AF65-F5344CB8AC3E}">
        <p14:creationId xmlns:p14="http://schemas.microsoft.com/office/powerpoint/2010/main" val="38758520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84FE30-3032-7A42-7639-BDAC6B918B54}"/>
              </a:ext>
            </a:extLst>
          </p:cNvPr>
          <p:cNvPicPr>
            <a:picLocks noChangeAspect="1"/>
          </p:cNvPicPr>
          <p:nvPr userDrawn="1"/>
        </p:nvPicPr>
        <p:blipFill>
          <a:blip r:embed="rId2"/>
          <a:stretch>
            <a:fillRect/>
          </a:stretch>
        </p:blipFill>
        <p:spPr>
          <a:xfrm>
            <a:off x="0" y="-3576"/>
            <a:ext cx="12192000" cy="6865151"/>
          </a:xfrm>
          <a:prstGeom prst="rect">
            <a:avLst/>
          </a:prstGeom>
        </p:spPr>
      </p:pic>
      <p:sp>
        <p:nvSpPr>
          <p:cNvPr id="2" name="Title 1"/>
          <p:cNvSpPr>
            <a:spLocks noGrp="1"/>
          </p:cNvSpPr>
          <p:nvPr>
            <p:ph type="title"/>
          </p:nvPr>
        </p:nvSpPr>
        <p:spPr>
          <a:xfrm>
            <a:off x="963084" y="1369485"/>
            <a:ext cx="10363200" cy="1362075"/>
          </a:xfrm>
        </p:spPr>
        <p:txBody>
          <a:bodyPr anchor="t"/>
          <a:lstStyle>
            <a:lvl1pPr algn="ctr">
              <a:defRPr sz="4000" b="1" cap="all"/>
            </a:lvl1pPr>
          </a:lstStyle>
          <a:p>
            <a:r>
              <a:rPr lang="en-US"/>
              <a:t>Click to edit Master title style</a:t>
            </a:r>
          </a:p>
        </p:txBody>
      </p:sp>
      <p:sp>
        <p:nvSpPr>
          <p:cNvPr id="3" name="Text Placeholder 2"/>
          <p:cNvSpPr>
            <a:spLocks noGrp="1"/>
          </p:cNvSpPr>
          <p:nvPr>
            <p:ph type="body" idx="1"/>
          </p:nvPr>
        </p:nvSpPr>
        <p:spPr>
          <a:xfrm>
            <a:off x="963084" y="3409425"/>
            <a:ext cx="10363200" cy="633412"/>
          </a:xfrm>
        </p:spPr>
        <p:txBody>
          <a:bodyPr anchor="b">
            <a:normAutofit/>
          </a:bodyPr>
          <a:lstStyle>
            <a:lvl1pPr marL="0" indent="0" algn="ctr">
              <a:buNone/>
              <a:defRPr sz="240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665207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118" b="0" i="0">
                <a:solidFill>
                  <a:srgbClr val="94A544"/>
                </a:solidFill>
                <a:latin typeface="Gill Sans MT"/>
                <a:cs typeface="Gill Sans MT"/>
              </a:defRPr>
            </a:lvl1pPr>
          </a:lstStyle>
          <a:p>
            <a:endParaRPr/>
          </a:p>
        </p:txBody>
      </p:sp>
      <p:sp>
        <p:nvSpPr>
          <p:cNvPr id="3" name="Holder 3"/>
          <p:cNvSpPr>
            <a:spLocks noGrp="1"/>
          </p:cNvSpPr>
          <p:nvPr>
            <p:ph sz="half" idx="2"/>
          </p:nvPr>
        </p:nvSpPr>
        <p:spPr>
          <a:xfrm>
            <a:off x="581277" y="2381949"/>
            <a:ext cx="5377103" cy="142668"/>
          </a:xfrm>
          <a:prstGeom prst="rect">
            <a:avLst/>
          </a:prstGeom>
        </p:spPr>
        <p:txBody>
          <a:bodyPr wrap="square" lIns="0" tIns="0" rIns="0" bIns="0">
            <a:spAutoFit/>
          </a:bodyPr>
          <a:lstStyle>
            <a:lvl1pPr>
              <a:defRPr sz="927" b="1" i="0">
                <a:solidFill>
                  <a:srgbClr val="842A36"/>
                </a:solidFill>
                <a:latin typeface="Gill Sans MT"/>
                <a:cs typeface="Gill Sans MT"/>
              </a:defRPr>
            </a:lvl1pPr>
          </a:lstStyle>
          <a:p>
            <a:endParaRPr/>
          </a:p>
        </p:txBody>
      </p:sp>
      <p:sp>
        <p:nvSpPr>
          <p:cNvPr id="4" name="Holder 4"/>
          <p:cNvSpPr>
            <a:spLocks noGrp="1"/>
          </p:cNvSpPr>
          <p:nvPr>
            <p:ph sz="half" idx="3"/>
          </p:nvPr>
        </p:nvSpPr>
        <p:spPr>
          <a:xfrm>
            <a:off x="6223770" y="1211132"/>
            <a:ext cx="5377101" cy="142668"/>
          </a:xfrm>
          <a:prstGeom prst="rect">
            <a:avLst/>
          </a:prstGeom>
        </p:spPr>
        <p:txBody>
          <a:bodyPr wrap="square" lIns="0" tIns="0" rIns="0" bIns="0">
            <a:spAutoFit/>
          </a:bodyPr>
          <a:lstStyle>
            <a:lvl1pPr>
              <a:defRPr sz="927" b="1" i="0">
                <a:solidFill>
                  <a:srgbClr val="842A36"/>
                </a:solidFill>
                <a:latin typeface="Gill Sans MT"/>
                <a:cs typeface="Gill Sans MT"/>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12/21/2023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513620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Part1 Horizontal Map">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22DECF5A-3E32-4CC2-8597-821319E537C5}"/>
              </a:ext>
            </a:extLst>
          </p:cNvPr>
          <p:cNvSpPr>
            <a:spLocks noGrp="1"/>
          </p:cNvSpPr>
          <p:nvPr>
            <p:ph type="ctrTitle"/>
          </p:nvPr>
        </p:nvSpPr>
        <p:spPr>
          <a:xfrm rot="10800000" flipV="1">
            <a:off x="609600" y="228601"/>
            <a:ext cx="9144000" cy="767751"/>
          </a:xfrm>
          <a:prstGeom prst="rect">
            <a:avLst/>
          </a:prstGeom>
        </p:spPr>
        <p:txBody>
          <a:bodyPr anchor="b">
            <a:normAutofit/>
          </a:bodyPr>
          <a:lstStyle>
            <a:lvl1pPr algn="l">
              <a:defRPr sz="3600">
                <a:solidFill>
                  <a:schemeClr val="bg1"/>
                </a:solidFill>
              </a:defRPr>
            </a:lvl1pPr>
          </a:lstStyle>
          <a:p>
            <a:r>
              <a:rPr lang="en-US"/>
              <a:t>Click to edit Master title style</a:t>
            </a:r>
          </a:p>
        </p:txBody>
      </p:sp>
      <p:grpSp>
        <p:nvGrpSpPr>
          <p:cNvPr id="9" name="Group 8">
            <a:extLst>
              <a:ext uri="{FF2B5EF4-FFF2-40B4-BE49-F238E27FC236}">
                <a16:creationId xmlns:a16="http://schemas.microsoft.com/office/drawing/2014/main" id="{147CB12D-AC5F-4D45-BFA4-19EC669FDCCB}"/>
              </a:ext>
            </a:extLst>
          </p:cNvPr>
          <p:cNvGrpSpPr/>
          <p:nvPr userDrawn="1"/>
        </p:nvGrpSpPr>
        <p:grpSpPr>
          <a:xfrm>
            <a:off x="-11612" y="0"/>
            <a:ext cx="12203151" cy="1280762"/>
            <a:chOff x="-11613" y="0"/>
            <a:chExt cx="12203151" cy="1280762"/>
          </a:xfrm>
        </p:grpSpPr>
        <p:sp>
          <p:nvSpPr>
            <p:cNvPr id="10" name="Rectangle 9">
              <a:extLst>
                <a:ext uri="{FF2B5EF4-FFF2-40B4-BE49-F238E27FC236}">
                  <a16:creationId xmlns:a16="http://schemas.microsoft.com/office/drawing/2014/main" id="{A9A489B0-77CB-43EC-B2BB-359AC585E676}"/>
                </a:ext>
              </a:extLst>
            </p:cNvPr>
            <p:cNvSpPr/>
            <p:nvPr/>
          </p:nvSpPr>
          <p:spPr>
            <a:xfrm>
              <a:off x="-9425" y="0"/>
              <a:ext cx="12192000" cy="103094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B91"/>
                </a:solidFill>
              </a:endParaRPr>
            </a:p>
          </p:txBody>
        </p:sp>
        <p:cxnSp>
          <p:nvCxnSpPr>
            <p:cNvPr id="17" name="Straight Connector 16">
              <a:extLst>
                <a:ext uri="{FF2B5EF4-FFF2-40B4-BE49-F238E27FC236}">
                  <a16:creationId xmlns:a16="http://schemas.microsoft.com/office/drawing/2014/main" id="{67F0E489-D1B7-4613-8AAA-1A2AB82FAB6F}"/>
                </a:ext>
              </a:extLst>
            </p:cNvPr>
            <p:cNvCxnSpPr>
              <a:cxnSpLocks/>
            </p:cNvCxnSpPr>
            <p:nvPr/>
          </p:nvCxnSpPr>
          <p:spPr>
            <a:xfrm>
              <a:off x="-10510" y="1047082"/>
              <a:ext cx="1220204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DFCD109-A365-44F4-A143-8700AB52B2E9}"/>
                </a:ext>
              </a:extLst>
            </p:cNvPr>
            <p:cNvCxnSpPr>
              <a:cxnSpLocks/>
            </p:cNvCxnSpPr>
            <p:nvPr/>
          </p:nvCxnSpPr>
          <p:spPr>
            <a:xfrm>
              <a:off x="-11613" y="1152201"/>
              <a:ext cx="886889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CB96EDB-6CD8-42C0-BAC9-7C9E9C83417F}"/>
                </a:ext>
              </a:extLst>
            </p:cNvPr>
            <p:cNvCxnSpPr>
              <a:cxnSpLocks/>
            </p:cNvCxnSpPr>
            <p:nvPr/>
          </p:nvCxnSpPr>
          <p:spPr>
            <a:xfrm>
              <a:off x="-8830" y="1280762"/>
              <a:ext cx="667042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Subtitle 2">
            <a:extLst>
              <a:ext uri="{FF2B5EF4-FFF2-40B4-BE49-F238E27FC236}">
                <a16:creationId xmlns:a16="http://schemas.microsoft.com/office/drawing/2014/main" id="{71D6EDDB-F14D-AF2D-C3F4-FAEE401F3F52}"/>
              </a:ext>
            </a:extLst>
          </p:cNvPr>
          <p:cNvSpPr>
            <a:spLocks noGrp="1"/>
          </p:cNvSpPr>
          <p:nvPr>
            <p:ph type="subTitle" idx="1"/>
          </p:nvPr>
        </p:nvSpPr>
        <p:spPr>
          <a:xfrm>
            <a:off x="609601" y="1424473"/>
            <a:ext cx="10943491" cy="4832366"/>
          </a:xfrm>
        </p:spPr>
        <p:txBody>
          <a:bodyPr>
            <a:noAutofit/>
          </a:bodyPr>
          <a:lstStyle>
            <a:lvl1pPr marL="168275" indent="-168275" algn="l">
              <a:buClr>
                <a:schemeClr val="tx1"/>
              </a:buClr>
              <a:buFont typeface="Arial" panose="020B0604020202020204" pitchFamily="34" charset="0"/>
              <a:buChar char="•"/>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p:txBody>
      </p:sp>
    </p:spTree>
    <p:extLst>
      <p:ext uri="{BB962C8B-B14F-4D97-AF65-F5344CB8AC3E}">
        <p14:creationId xmlns:p14="http://schemas.microsoft.com/office/powerpoint/2010/main" val="2446809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38EABB18-1BB2-418B-B606-15A4FDDC64C7}"/>
              </a:ext>
            </a:extLst>
          </p:cNvPr>
          <p:cNvSpPr txBox="1">
            <a:spLocks/>
          </p:cNvSpPr>
          <p:nvPr userDrawn="1"/>
        </p:nvSpPr>
        <p:spPr>
          <a:xfrm>
            <a:off x="11553093" y="6492877"/>
            <a:ext cx="581593"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6252CF-764F-47EE-A70D-6B1887B3B27B}" type="slidenum">
              <a:rPr lang="en-US" sz="900" smtClean="0">
                <a:solidFill>
                  <a:schemeClr val="bg1"/>
                </a:solidFill>
                <a:latin typeface="Arial" panose="020B0604020202020204" pitchFamily="34" charset="0"/>
                <a:cs typeface="Arial" panose="020B0604020202020204" pitchFamily="34" charset="0"/>
              </a:rPr>
              <a:pPr/>
              <a:t>‹#›</a:t>
            </a:fld>
            <a:endParaRPr lang="en-US" sz="900">
              <a:solidFill>
                <a:schemeClr val="bg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591D6052-DC30-DC80-F905-9A8B1FD98583}"/>
              </a:ext>
            </a:extLst>
          </p:cNvPr>
          <p:cNvSpPr txBox="1">
            <a:spLocks/>
          </p:cNvSpPr>
          <p:nvPr userDrawn="1"/>
        </p:nvSpPr>
        <p:spPr>
          <a:xfrm>
            <a:off x="609600" y="91440"/>
            <a:ext cx="9631680" cy="54864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3600"/>
          </a:p>
        </p:txBody>
      </p:sp>
      <p:cxnSp>
        <p:nvCxnSpPr>
          <p:cNvPr id="3" name="Straight Connector 2">
            <a:extLst>
              <a:ext uri="{FF2B5EF4-FFF2-40B4-BE49-F238E27FC236}">
                <a16:creationId xmlns:a16="http://schemas.microsoft.com/office/drawing/2014/main" id="{5B852CEC-9F82-016C-4AD8-BA84D2A2E479}"/>
              </a:ext>
            </a:extLst>
          </p:cNvPr>
          <p:cNvCxnSpPr/>
          <p:nvPr userDrawn="1"/>
        </p:nvCxnSpPr>
        <p:spPr>
          <a:xfrm>
            <a:off x="609600" y="646253"/>
            <a:ext cx="8283488" cy="0"/>
          </a:xfrm>
          <a:prstGeom prst="line">
            <a:avLst/>
          </a:prstGeom>
          <a:ln w="19050">
            <a:solidFill>
              <a:schemeClr val="tx2"/>
            </a:solidFill>
          </a:ln>
        </p:spPr>
        <p:style>
          <a:lnRef idx="1">
            <a:schemeClr val="accent4"/>
          </a:lnRef>
          <a:fillRef idx="0">
            <a:schemeClr val="accent4"/>
          </a:fillRef>
          <a:effectRef idx="0">
            <a:schemeClr val="accent4"/>
          </a:effectRef>
          <a:fontRef idx="minor">
            <a:schemeClr val="tx1"/>
          </a:fontRef>
        </p:style>
      </p:cxnSp>
      <p:cxnSp>
        <p:nvCxnSpPr>
          <p:cNvPr id="4" name="Straight Connector 3">
            <a:extLst>
              <a:ext uri="{FF2B5EF4-FFF2-40B4-BE49-F238E27FC236}">
                <a16:creationId xmlns:a16="http://schemas.microsoft.com/office/drawing/2014/main" id="{065A2711-0CC7-4D37-884F-B70EEF00B42A}"/>
              </a:ext>
            </a:extLst>
          </p:cNvPr>
          <p:cNvCxnSpPr>
            <a:cxnSpLocks/>
          </p:cNvCxnSpPr>
          <p:nvPr userDrawn="1"/>
        </p:nvCxnSpPr>
        <p:spPr>
          <a:xfrm>
            <a:off x="609601" y="717172"/>
            <a:ext cx="7435913" cy="0"/>
          </a:xfrm>
          <a:prstGeom prst="line">
            <a:avLst/>
          </a:prstGeom>
          <a:ln w="19050">
            <a:solidFill>
              <a:schemeClr val="accent3"/>
            </a:solidFill>
          </a:ln>
        </p:spPr>
        <p:style>
          <a:lnRef idx="1">
            <a:schemeClr val="accent4"/>
          </a:lnRef>
          <a:fillRef idx="0">
            <a:schemeClr val="accent4"/>
          </a:fillRef>
          <a:effectRef idx="0">
            <a:schemeClr val="accent4"/>
          </a:effectRef>
          <a:fontRef idx="minor">
            <a:schemeClr val="tx1"/>
          </a:fontRef>
        </p:style>
      </p:cxnSp>
      <p:sp>
        <p:nvSpPr>
          <p:cNvPr id="5" name="Title 1">
            <a:extLst>
              <a:ext uri="{FF2B5EF4-FFF2-40B4-BE49-F238E27FC236}">
                <a16:creationId xmlns:a16="http://schemas.microsoft.com/office/drawing/2014/main" id="{291B2D0E-2F6D-BC98-67EA-79BA416F82CA}"/>
              </a:ext>
            </a:extLst>
          </p:cNvPr>
          <p:cNvSpPr>
            <a:spLocks noGrp="1"/>
          </p:cNvSpPr>
          <p:nvPr>
            <p:ph type="ctrTitle"/>
          </p:nvPr>
        </p:nvSpPr>
        <p:spPr>
          <a:xfrm rot="10800000" flipV="1">
            <a:off x="627015" y="91440"/>
            <a:ext cx="10607040" cy="548640"/>
          </a:xfrm>
          <a:prstGeom prst="rect">
            <a:avLst/>
          </a:prstGeom>
        </p:spPr>
        <p:txBody>
          <a:bodyPr anchor="b">
            <a:normAutofit/>
          </a:bodyPr>
          <a:lstStyle>
            <a:lvl1pPr algn="l">
              <a:defRPr sz="3600">
                <a:solidFill>
                  <a:schemeClr val="tx1"/>
                </a:solidFill>
              </a:defRPr>
            </a:lvl1pPr>
          </a:lstStyle>
          <a:p>
            <a:r>
              <a:rPr lang="en-US"/>
              <a:t>Click to edit Master title style</a:t>
            </a:r>
          </a:p>
        </p:txBody>
      </p:sp>
      <p:sp>
        <p:nvSpPr>
          <p:cNvPr id="6" name="Subtitle 2">
            <a:extLst>
              <a:ext uri="{FF2B5EF4-FFF2-40B4-BE49-F238E27FC236}">
                <a16:creationId xmlns:a16="http://schemas.microsoft.com/office/drawing/2014/main" id="{E4931A29-982A-26C8-BBD8-D6D28F577E7D}"/>
              </a:ext>
            </a:extLst>
          </p:cNvPr>
          <p:cNvSpPr>
            <a:spLocks noGrp="1"/>
          </p:cNvSpPr>
          <p:nvPr>
            <p:ph type="subTitle" idx="1"/>
          </p:nvPr>
        </p:nvSpPr>
        <p:spPr>
          <a:xfrm>
            <a:off x="609601" y="914400"/>
            <a:ext cx="10943491" cy="4832366"/>
          </a:xfrm>
        </p:spPr>
        <p:txBody>
          <a:bodyPr>
            <a:noAutofit/>
          </a:bodyPr>
          <a:lstStyle>
            <a:lvl1pPr marL="285750" indent="-285750" algn="l">
              <a:buClr>
                <a:schemeClr val="tx1"/>
              </a:buClr>
              <a:buFont typeface="Courier New" panose="02070309020205020404" pitchFamily="49" charset="0"/>
              <a:buChar char="o"/>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a:p>
            <a:pPr lvl="1"/>
            <a:endParaRPr lang="en-US"/>
          </a:p>
          <a:p>
            <a:pPr lvl="1"/>
            <a:endParaRPr lang="en-US"/>
          </a:p>
          <a:p>
            <a:pPr lvl="1"/>
            <a:endParaRPr lang="en-US"/>
          </a:p>
        </p:txBody>
      </p:sp>
    </p:spTree>
    <p:extLst>
      <p:ext uri="{BB962C8B-B14F-4D97-AF65-F5344CB8AC3E}">
        <p14:creationId xmlns:p14="http://schemas.microsoft.com/office/powerpoint/2010/main" val="303696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slideLayout" Target="../slideLayouts/slideLayout34.xml"/><Relationship Id="rId39" Type="http://schemas.openxmlformats.org/officeDocument/2006/relationships/slideLayout" Target="../slideLayouts/slideLayout47.xml"/><Relationship Id="rId21" Type="http://schemas.openxmlformats.org/officeDocument/2006/relationships/slideLayout" Target="../slideLayouts/slideLayout29.xml"/><Relationship Id="rId34" Type="http://schemas.openxmlformats.org/officeDocument/2006/relationships/slideLayout" Target="../slideLayouts/slideLayout42.xml"/><Relationship Id="rId42" Type="http://schemas.openxmlformats.org/officeDocument/2006/relationships/slideLayout" Target="../slideLayouts/slideLayout50.xml"/><Relationship Id="rId47" Type="http://schemas.openxmlformats.org/officeDocument/2006/relationships/slideLayout" Target="../slideLayouts/slideLayout55.xml"/><Relationship Id="rId50" Type="http://schemas.openxmlformats.org/officeDocument/2006/relationships/slideLayout" Target="../slideLayouts/slideLayout58.xml"/><Relationship Id="rId55" Type="http://schemas.openxmlformats.org/officeDocument/2006/relationships/slideLayout" Target="../slideLayouts/slideLayout63.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9" Type="http://schemas.openxmlformats.org/officeDocument/2006/relationships/slideLayout" Target="../slideLayouts/slideLayout37.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32" Type="http://schemas.openxmlformats.org/officeDocument/2006/relationships/slideLayout" Target="../slideLayouts/slideLayout40.xml"/><Relationship Id="rId37" Type="http://schemas.openxmlformats.org/officeDocument/2006/relationships/slideLayout" Target="../slideLayouts/slideLayout45.xml"/><Relationship Id="rId40" Type="http://schemas.openxmlformats.org/officeDocument/2006/relationships/slideLayout" Target="../slideLayouts/slideLayout48.xml"/><Relationship Id="rId45" Type="http://schemas.openxmlformats.org/officeDocument/2006/relationships/slideLayout" Target="../slideLayouts/slideLayout53.xml"/><Relationship Id="rId53" Type="http://schemas.openxmlformats.org/officeDocument/2006/relationships/slideLayout" Target="../slideLayouts/slideLayout61.xml"/><Relationship Id="rId58" Type="http://schemas.openxmlformats.org/officeDocument/2006/relationships/slideLayout" Target="../slideLayouts/slideLayout66.xml"/><Relationship Id="rId5" Type="http://schemas.openxmlformats.org/officeDocument/2006/relationships/slideLayout" Target="../slideLayouts/slideLayout13.xml"/><Relationship Id="rId61" Type="http://schemas.openxmlformats.org/officeDocument/2006/relationships/slideLayout" Target="../slideLayouts/slideLayout69.xml"/><Relationship Id="rId19" Type="http://schemas.openxmlformats.org/officeDocument/2006/relationships/slideLayout" Target="../slideLayouts/slideLayout27.xml"/><Relationship Id="rId14" Type="http://schemas.openxmlformats.org/officeDocument/2006/relationships/slideLayout" Target="../slideLayouts/slideLayout22.xml"/><Relationship Id="rId22" Type="http://schemas.openxmlformats.org/officeDocument/2006/relationships/slideLayout" Target="../slideLayouts/slideLayout30.xml"/><Relationship Id="rId27" Type="http://schemas.openxmlformats.org/officeDocument/2006/relationships/slideLayout" Target="../slideLayouts/slideLayout35.xml"/><Relationship Id="rId30" Type="http://schemas.openxmlformats.org/officeDocument/2006/relationships/slideLayout" Target="../slideLayouts/slideLayout38.xml"/><Relationship Id="rId35" Type="http://schemas.openxmlformats.org/officeDocument/2006/relationships/slideLayout" Target="../slideLayouts/slideLayout43.xml"/><Relationship Id="rId43" Type="http://schemas.openxmlformats.org/officeDocument/2006/relationships/slideLayout" Target="../slideLayouts/slideLayout51.xml"/><Relationship Id="rId48" Type="http://schemas.openxmlformats.org/officeDocument/2006/relationships/slideLayout" Target="../slideLayouts/slideLayout56.xml"/><Relationship Id="rId56" Type="http://schemas.openxmlformats.org/officeDocument/2006/relationships/slideLayout" Target="../slideLayouts/slideLayout64.xml"/><Relationship Id="rId8" Type="http://schemas.openxmlformats.org/officeDocument/2006/relationships/slideLayout" Target="../slideLayouts/slideLayout16.xml"/><Relationship Id="rId51" Type="http://schemas.openxmlformats.org/officeDocument/2006/relationships/slideLayout" Target="../slideLayouts/slideLayout59.xml"/><Relationship Id="rId3" Type="http://schemas.openxmlformats.org/officeDocument/2006/relationships/slideLayout" Target="../slideLayouts/slideLayout11.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slideLayout" Target="../slideLayouts/slideLayout33.xml"/><Relationship Id="rId33" Type="http://schemas.openxmlformats.org/officeDocument/2006/relationships/slideLayout" Target="../slideLayouts/slideLayout41.xml"/><Relationship Id="rId38" Type="http://schemas.openxmlformats.org/officeDocument/2006/relationships/slideLayout" Target="../slideLayouts/slideLayout46.xml"/><Relationship Id="rId46" Type="http://schemas.openxmlformats.org/officeDocument/2006/relationships/slideLayout" Target="../slideLayouts/slideLayout54.xml"/><Relationship Id="rId59" Type="http://schemas.openxmlformats.org/officeDocument/2006/relationships/slideLayout" Target="../slideLayouts/slideLayout67.xml"/><Relationship Id="rId20" Type="http://schemas.openxmlformats.org/officeDocument/2006/relationships/slideLayout" Target="../slideLayouts/slideLayout28.xml"/><Relationship Id="rId41" Type="http://schemas.openxmlformats.org/officeDocument/2006/relationships/slideLayout" Target="../slideLayouts/slideLayout49.xml"/><Relationship Id="rId54" Type="http://schemas.openxmlformats.org/officeDocument/2006/relationships/slideLayout" Target="../slideLayouts/slideLayout62.xml"/><Relationship Id="rId62" Type="http://schemas.openxmlformats.org/officeDocument/2006/relationships/theme" Target="../theme/theme2.xml"/><Relationship Id="rId1" Type="http://schemas.openxmlformats.org/officeDocument/2006/relationships/slideLayout" Target="../slideLayouts/slideLayout9.xml"/><Relationship Id="rId6" Type="http://schemas.openxmlformats.org/officeDocument/2006/relationships/slideLayout" Target="../slideLayouts/slideLayout14.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28" Type="http://schemas.openxmlformats.org/officeDocument/2006/relationships/slideLayout" Target="../slideLayouts/slideLayout36.xml"/><Relationship Id="rId36" Type="http://schemas.openxmlformats.org/officeDocument/2006/relationships/slideLayout" Target="../slideLayouts/slideLayout44.xml"/><Relationship Id="rId49" Type="http://schemas.openxmlformats.org/officeDocument/2006/relationships/slideLayout" Target="../slideLayouts/slideLayout57.xml"/><Relationship Id="rId57" Type="http://schemas.openxmlformats.org/officeDocument/2006/relationships/slideLayout" Target="../slideLayouts/slideLayout65.xml"/><Relationship Id="rId10" Type="http://schemas.openxmlformats.org/officeDocument/2006/relationships/slideLayout" Target="../slideLayouts/slideLayout18.xml"/><Relationship Id="rId31" Type="http://schemas.openxmlformats.org/officeDocument/2006/relationships/slideLayout" Target="../slideLayouts/slideLayout39.xml"/><Relationship Id="rId44" Type="http://schemas.openxmlformats.org/officeDocument/2006/relationships/slideLayout" Target="../slideLayouts/slideLayout52.xml"/><Relationship Id="rId52" Type="http://schemas.openxmlformats.org/officeDocument/2006/relationships/slideLayout" Target="../slideLayouts/slideLayout60.xml"/><Relationship Id="rId60" Type="http://schemas.openxmlformats.org/officeDocument/2006/relationships/slideLayout" Target="../slideLayouts/slideLayout6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image" Target="../media/image59.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theme" Target="../theme/theme3.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image" Target="../media/image61.png"/><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19" Type="http://schemas.openxmlformats.org/officeDocument/2006/relationships/image" Target="../media/image60.jpeg"/><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8B1461-94F5-4D16-BAFD-1673FF796148}" type="datetimeFigureOut">
              <a:rPr lang="en-US" smtClean="0"/>
              <a:t>12/21/2023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23B9AA-F457-4861-AC42-B50055CBF25C}" type="slidenum">
              <a:rPr lang="en-US" smtClean="0"/>
              <a:t>‹#›</a:t>
            </a:fld>
            <a:endParaRPr lang="en-US"/>
          </a:p>
        </p:txBody>
      </p:sp>
    </p:spTree>
    <p:extLst>
      <p:ext uri="{BB962C8B-B14F-4D97-AF65-F5344CB8AC3E}">
        <p14:creationId xmlns:p14="http://schemas.microsoft.com/office/powerpoint/2010/main" val="27657698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AB188D4-D072-4BA7-8A92-72E4DA75A347}"/>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
            <a:extLst>
              <a:ext uri="{FF2B5EF4-FFF2-40B4-BE49-F238E27FC236}">
                <a16:creationId xmlns:a16="http://schemas.microsoft.com/office/drawing/2014/main" id="{0B44F93F-84C4-4014-8813-00B2F0AF08B4}"/>
              </a:ext>
            </a:extLst>
          </p:cNvPr>
          <p:cNvSpPr txBox="1">
            <a:spLocks/>
          </p:cNvSpPr>
          <p:nvPr userDrawn="1"/>
        </p:nvSpPr>
        <p:spPr>
          <a:xfrm>
            <a:off x="11553093" y="6492877"/>
            <a:ext cx="581593"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6252CF-764F-47EE-A70D-6B1887B3B27B}" type="slidenum">
              <a:rPr lang="en-US" sz="900" smtClean="0">
                <a:solidFill>
                  <a:schemeClr val="bg1"/>
                </a:solidFill>
                <a:latin typeface="Times New Roman" panose="02020603050405020304" pitchFamily="18" charset="0"/>
                <a:cs typeface="Times New Roman" panose="02020603050405020304" pitchFamily="18" charset="0"/>
              </a:rPr>
              <a:pPr/>
              <a:t>‹#›</a:t>
            </a:fld>
            <a:endParaRPr lang="en-US" sz="900">
              <a:solidFill>
                <a:schemeClr val="bg1"/>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4299C44A-27F9-45A3-8323-FC391F27E596}"/>
              </a:ext>
            </a:extLst>
          </p:cNvPr>
          <p:cNvSpPr/>
          <p:nvPr userDrawn="1"/>
        </p:nvSpPr>
        <p:spPr>
          <a:xfrm>
            <a:off x="0" y="6492876"/>
            <a:ext cx="12192000" cy="36512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Slide Number Placeholder 1">
            <a:extLst>
              <a:ext uri="{FF2B5EF4-FFF2-40B4-BE49-F238E27FC236}">
                <a16:creationId xmlns:a16="http://schemas.microsoft.com/office/drawing/2014/main" id="{60BB6CC6-BC39-4F92-BA50-2A284EAF1960}"/>
              </a:ext>
            </a:extLst>
          </p:cNvPr>
          <p:cNvSpPr txBox="1">
            <a:spLocks/>
          </p:cNvSpPr>
          <p:nvPr userDrawn="1"/>
        </p:nvSpPr>
        <p:spPr>
          <a:xfrm>
            <a:off x="11553093" y="6492877"/>
            <a:ext cx="581593"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6252CF-764F-47EE-A70D-6B1887B3B27B}" type="slidenum">
              <a:rPr lang="en-US" sz="900" smtClean="0">
                <a:solidFill>
                  <a:schemeClr val="bg1"/>
                </a:solidFill>
                <a:latin typeface="Arial" panose="020B0604020202020204" pitchFamily="34" charset="0"/>
                <a:cs typeface="Arial" panose="020B0604020202020204" pitchFamily="34" charset="0"/>
              </a:rPr>
              <a:pPr/>
              <a:t>‹#›</a:t>
            </a:fld>
            <a:endParaRPr lang="en-US" sz="90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A8B2CB2-896C-4D38-9A05-96530D461B3C}"/>
              </a:ext>
            </a:extLst>
          </p:cNvPr>
          <p:cNvSpPr txBox="1"/>
          <p:nvPr userDrawn="1"/>
        </p:nvSpPr>
        <p:spPr>
          <a:xfrm>
            <a:off x="128027" y="6471992"/>
            <a:ext cx="110045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chemeClr val="bg1"/>
                </a:solidFill>
                <a:effectLst/>
                <a:latin typeface="+mn-lt"/>
              </a:rPr>
              <a:t>©</a:t>
            </a:r>
            <a:r>
              <a:rPr lang="en-US" sz="1800" b="0" i="0">
                <a:solidFill>
                  <a:schemeClr val="bg1"/>
                </a:solidFill>
                <a:effectLst/>
                <a:latin typeface="+mn-lt"/>
              </a:rPr>
              <a:t> </a:t>
            </a:r>
            <a:r>
              <a:rPr lang="en-US" sz="900" b="0" i="0">
                <a:solidFill>
                  <a:schemeClr val="bg1"/>
                </a:solidFill>
                <a:effectLst/>
                <a:latin typeface="+mn-lt"/>
              </a:rPr>
              <a:t>2023 RSP. All rights reserved</a:t>
            </a:r>
          </a:p>
        </p:txBody>
      </p:sp>
    </p:spTree>
    <p:extLst>
      <p:ext uri="{BB962C8B-B14F-4D97-AF65-F5344CB8AC3E}">
        <p14:creationId xmlns:p14="http://schemas.microsoft.com/office/powerpoint/2010/main" val="151151301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90" r:id="rId19"/>
    <p:sldLayoutId id="2147483691" r:id="rId20"/>
    <p:sldLayoutId id="2147483692" r:id="rId21"/>
    <p:sldLayoutId id="2147483693" r:id="rId22"/>
    <p:sldLayoutId id="2147483694" r:id="rId23"/>
    <p:sldLayoutId id="2147483695" r:id="rId24"/>
    <p:sldLayoutId id="2147483696" r:id="rId25"/>
    <p:sldLayoutId id="2147483697" r:id="rId26"/>
    <p:sldLayoutId id="2147483698" r:id="rId27"/>
    <p:sldLayoutId id="2147483699" r:id="rId28"/>
    <p:sldLayoutId id="2147483700" r:id="rId29"/>
    <p:sldLayoutId id="2147483701" r:id="rId30"/>
    <p:sldLayoutId id="2147483702" r:id="rId31"/>
    <p:sldLayoutId id="2147483703" r:id="rId32"/>
    <p:sldLayoutId id="2147483706" r:id="rId33"/>
    <p:sldLayoutId id="2147483707" r:id="rId34"/>
    <p:sldLayoutId id="2147483708" r:id="rId35"/>
    <p:sldLayoutId id="2147483709" r:id="rId36"/>
    <p:sldLayoutId id="2147483710" r:id="rId37"/>
    <p:sldLayoutId id="2147483711" r:id="rId38"/>
    <p:sldLayoutId id="2147483712" r:id="rId39"/>
    <p:sldLayoutId id="2147483713" r:id="rId40"/>
    <p:sldLayoutId id="2147483716" r:id="rId41"/>
    <p:sldLayoutId id="2147483717" r:id="rId42"/>
    <p:sldLayoutId id="2147483718" r:id="rId43"/>
    <p:sldLayoutId id="2147483719" r:id="rId44"/>
    <p:sldLayoutId id="2147483720" r:id="rId45"/>
    <p:sldLayoutId id="2147483721" r:id="rId46"/>
    <p:sldLayoutId id="2147483722" r:id="rId47"/>
    <p:sldLayoutId id="2147483723" r:id="rId48"/>
    <p:sldLayoutId id="2147483724" r:id="rId49"/>
    <p:sldLayoutId id="2147483725" r:id="rId50"/>
    <p:sldLayoutId id="2147483726" r:id="rId51"/>
    <p:sldLayoutId id="2147483727" r:id="rId52"/>
    <p:sldLayoutId id="2147483728" r:id="rId53"/>
    <p:sldLayoutId id="2147483729" r:id="rId54"/>
    <p:sldLayoutId id="2147483730" r:id="rId55"/>
    <p:sldLayoutId id="2147483731" r:id="rId56"/>
    <p:sldLayoutId id="2147483732" r:id="rId57"/>
    <p:sldLayoutId id="2147483733" r:id="rId58"/>
    <p:sldLayoutId id="2147483734" r:id="rId59"/>
    <p:sldLayoutId id="2147483735" r:id="rId60"/>
    <p:sldLayoutId id="2147483753" r:id="rId6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228600" indent="-228600" algn="l" defTabSz="685800" rtl="0" eaLnBrk="1" latinLnBrk="0" hangingPunct="1">
        <a:lnSpc>
          <a:spcPct val="100000"/>
        </a:lnSpc>
        <a:spcBef>
          <a:spcPts val="600"/>
        </a:spcBef>
        <a:buFont typeface="Courier New" panose="02070309020205020404" pitchFamily="49" charset="0"/>
        <a:buChar char="o"/>
        <a:defRPr sz="1600" kern="1200">
          <a:solidFill>
            <a:schemeClr val="tx1"/>
          </a:solidFill>
          <a:latin typeface="+mn-lt"/>
          <a:ea typeface="+mn-ea"/>
          <a:cs typeface="+mn-cs"/>
        </a:defRPr>
      </a:lvl1pPr>
      <a:lvl2pPr marL="514350" indent="-171450" algn="l" defTabSz="6858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857250" indent="-171450" algn="l" defTabSz="6858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1200150" indent="-171450" algn="l" defTabSz="6858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18"/>
          <a:stretch>
            <a:fillRect/>
          </a:stretch>
        </p:blipFill>
        <p:spPr>
          <a:xfrm>
            <a:off x="0" y="0"/>
            <a:ext cx="12192000" cy="6858000"/>
          </a:xfrm>
          <a:prstGeom prst="rect">
            <a:avLst/>
          </a:prstGeom>
        </p:spPr>
      </p:pic>
      <p:sp>
        <p:nvSpPr>
          <p:cNvPr id="11" name="Rectangle 10"/>
          <p:cNvSpPr/>
          <p:nvPr userDrawn="1"/>
        </p:nvSpPr>
        <p:spPr>
          <a:xfrm>
            <a:off x="0" y="6117169"/>
            <a:ext cx="12192000" cy="740833"/>
          </a:xfrm>
          <a:prstGeom prst="rect">
            <a:avLst/>
          </a:prstGeom>
          <a:solidFill>
            <a:schemeClr val="tx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2" name="Picture 11" descr="DMPS logo .jpg"/>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609601" y="6234015"/>
            <a:ext cx="1233481" cy="518063"/>
          </a:xfrm>
          <a:prstGeom prst="rect">
            <a:avLst/>
          </a:prstGeom>
          <a:ln>
            <a:solidFill>
              <a:schemeClr val="bg1"/>
            </a:solidFill>
          </a:ln>
        </p:spPr>
      </p:pic>
      <p:sp>
        <p:nvSpPr>
          <p:cNvPr id="2" name="Title Placeholder 1"/>
          <p:cNvSpPr>
            <a:spLocks noGrp="1"/>
          </p:cNvSpPr>
          <p:nvPr>
            <p:ph type="title"/>
          </p:nvPr>
        </p:nvSpPr>
        <p:spPr>
          <a:xfrm>
            <a:off x="609600" y="7799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Logo&#10;&#10;Description automatically generated">
            <a:extLst>
              <a:ext uri="{FF2B5EF4-FFF2-40B4-BE49-F238E27FC236}">
                <a16:creationId xmlns:a16="http://schemas.microsoft.com/office/drawing/2014/main" id="{85B9042E-605D-619A-24C7-2C07954A0E18}"/>
              </a:ext>
            </a:extLst>
          </p:cNvPr>
          <p:cNvPicPr>
            <a:picLocks noChangeAspect="1"/>
          </p:cNvPicPr>
          <p:nvPr userDrawn="1"/>
        </p:nvPicPr>
        <p:blipFill>
          <a:blip r:embed="rId20"/>
          <a:stretch>
            <a:fillRect/>
          </a:stretch>
        </p:blipFill>
        <p:spPr>
          <a:xfrm>
            <a:off x="8222461" y="6199728"/>
            <a:ext cx="3469667" cy="518064"/>
          </a:xfrm>
          <a:prstGeom prst="rect">
            <a:avLst/>
          </a:prstGeom>
        </p:spPr>
      </p:pic>
    </p:spTree>
    <p:extLst>
      <p:ext uri="{BB962C8B-B14F-4D97-AF65-F5344CB8AC3E}">
        <p14:creationId xmlns:p14="http://schemas.microsoft.com/office/powerpoint/2010/main" val="402742477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Lst>
  <p:txStyles>
    <p:titleStyle>
      <a:lvl1pPr algn="ctr" defTabSz="457200" rtl="0" eaLnBrk="1" latinLnBrk="0" hangingPunct="1">
        <a:spcBef>
          <a:spcPct val="0"/>
        </a:spcBef>
        <a:buNone/>
        <a:defRPr sz="3600" b="1" i="0" kern="1200">
          <a:solidFill>
            <a:schemeClr val="bg1"/>
          </a:solidFill>
          <a:latin typeface="Gill Sans MT"/>
          <a:ea typeface="+mj-ea"/>
          <a:cs typeface="Gill Sans MT"/>
        </a:defRPr>
      </a:lvl1pPr>
    </p:titleStyle>
    <p:bodyStyle>
      <a:lvl1pPr marL="347472" indent="-342900" algn="l" defTabSz="457200" rtl="0" eaLnBrk="1" latinLnBrk="0" hangingPunct="1">
        <a:spcBef>
          <a:spcPts val="500"/>
        </a:spcBef>
        <a:spcAft>
          <a:spcPts val="800"/>
        </a:spcAft>
        <a:buFont typeface="Arial"/>
        <a:buChar char="•"/>
        <a:defRPr sz="3200" kern="1200">
          <a:solidFill>
            <a:srgbClr val="626262"/>
          </a:solidFill>
          <a:latin typeface="Gill Sans MT"/>
          <a:ea typeface="+mn-ea"/>
          <a:cs typeface="Gill Sans MT"/>
        </a:defRPr>
      </a:lvl1pPr>
      <a:lvl2pPr marL="457200" indent="0" algn="l" defTabSz="457200" rtl="0" eaLnBrk="1" latinLnBrk="0" hangingPunct="1">
        <a:spcBef>
          <a:spcPct val="20000"/>
        </a:spcBef>
        <a:buFont typeface="Arial"/>
        <a:buChar char="–"/>
        <a:defRPr sz="2800" kern="1200">
          <a:solidFill>
            <a:srgbClr val="626262"/>
          </a:solidFill>
          <a:latin typeface="Gill Sans"/>
          <a:ea typeface="+mn-ea"/>
          <a:cs typeface="Gill Sans"/>
        </a:defRPr>
      </a:lvl2pPr>
      <a:lvl3pPr marL="1143000" indent="-228600" algn="l" defTabSz="457200" rtl="0" eaLnBrk="1" latinLnBrk="0" hangingPunct="1">
        <a:spcBef>
          <a:spcPct val="20000"/>
        </a:spcBef>
        <a:buFont typeface="Arial"/>
        <a:buChar char="•"/>
        <a:defRPr sz="2400" kern="1200">
          <a:solidFill>
            <a:srgbClr val="626262"/>
          </a:solidFill>
          <a:latin typeface="Gill Sans"/>
          <a:ea typeface="+mn-ea"/>
          <a:cs typeface="Gill Sans"/>
        </a:defRPr>
      </a:lvl3pPr>
      <a:lvl4pPr marL="1600200" indent="-228600" algn="l" defTabSz="457200" rtl="0" eaLnBrk="1" latinLnBrk="0" hangingPunct="1">
        <a:spcBef>
          <a:spcPct val="20000"/>
        </a:spcBef>
        <a:buFont typeface="Arial"/>
        <a:buChar char="–"/>
        <a:defRPr sz="2000" kern="1200">
          <a:solidFill>
            <a:srgbClr val="626262"/>
          </a:solidFill>
          <a:latin typeface="Gill Sans"/>
          <a:ea typeface="+mn-ea"/>
          <a:cs typeface="Gill Sans"/>
        </a:defRPr>
      </a:lvl4pPr>
      <a:lvl5pPr marL="2057400" indent="-228600" algn="l" defTabSz="457200" rtl="0" eaLnBrk="1" latinLnBrk="0" hangingPunct="1">
        <a:spcBef>
          <a:spcPct val="20000"/>
        </a:spcBef>
        <a:buFont typeface="Arial"/>
        <a:buChar char="»"/>
        <a:defRPr sz="2000" kern="1200">
          <a:solidFill>
            <a:srgbClr val="626262"/>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26D_C1E45F8A.xml"/><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29.xml"/><Relationship Id="rId4" Type="http://schemas.openxmlformats.org/officeDocument/2006/relationships/image" Target="../media/image80.png"/></Relationships>
</file>

<file path=ppt/slides/_rels/slide1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3.xml"/><Relationship Id="rId1" Type="http://schemas.openxmlformats.org/officeDocument/2006/relationships/slideLayout" Target="../slideLayouts/slideLayout29.xml"/><Relationship Id="rId4" Type="http://schemas.openxmlformats.org/officeDocument/2006/relationships/image" Target="../media/image83.sv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jpeg"/></Relationships>
</file>

<file path=ppt/slides/_rels/slide16.xml.rels><?xml version="1.0" encoding="UTF-8" standalone="yes"?>
<Relationships xmlns="http://schemas.openxmlformats.org/package/2006/relationships"><Relationship Id="rId3" Type="http://schemas.microsoft.com/office/2018/10/relationships/comments" Target="../comments/modernComment_297_934A694D.xml"/><Relationship Id="rId2" Type="http://schemas.openxmlformats.org/officeDocument/2006/relationships/notesSlide" Target="../notesSlides/notesSlide15.xml"/><Relationship Id="rId1" Type="http://schemas.openxmlformats.org/officeDocument/2006/relationships/slideLayout" Target="../slideLayouts/slideLayout8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0.xml"/><Relationship Id="rId1" Type="http://schemas.openxmlformats.org/officeDocument/2006/relationships/slideLayout" Target="../slideLayouts/slideLayout29.xml"/><Relationship Id="rId4" Type="http://schemas.openxmlformats.org/officeDocument/2006/relationships/hyperlink" Target="https://en.m.wikipedia.org/wiki/File:Red_Checkmark.svg"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image" Target="../media/image75.emf"/></Relationships>
</file>

<file path=ppt/slides/_rels/slide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284B-A934-3D2B-FA84-B54132BA6F54}"/>
              </a:ext>
            </a:extLst>
          </p:cNvPr>
          <p:cNvSpPr>
            <a:spLocks noGrp="1"/>
          </p:cNvSpPr>
          <p:nvPr>
            <p:ph type="ctrTitle"/>
          </p:nvPr>
        </p:nvSpPr>
        <p:spPr>
          <a:xfrm>
            <a:off x="762001" y="5074024"/>
            <a:ext cx="10109199" cy="598032"/>
          </a:xfrm>
        </p:spPr>
        <p:txBody>
          <a:bodyPr anchor="ctr">
            <a:normAutofit/>
          </a:bodyPr>
          <a:lstStyle/>
          <a:p>
            <a:r>
              <a:rPr lang="en-US" sz="3600" dirty="0">
                <a:solidFill>
                  <a:schemeClr val="bg1"/>
                </a:solidFill>
              </a:rPr>
              <a:t>Board Update</a:t>
            </a:r>
          </a:p>
        </p:txBody>
      </p:sp>
      <p:sp>
        <p:nvSpPr>
          <p:cNvPr id="3" name="Subtitle 2">
            <a:extLst>
              <a:ext uri="{FF2B5EF4-FFF2-40B4-BE49-F238E27FC236}">
                <a16:creationId xmlns:a16="http://schemas.microsoft.com/office/drawing/2014/main" id="{F96C955C-60F8-467B-273C-271BD294BAFA}"/>
              </a:ext>
            </a:extLst>
          </p:cNvPr>
          <p:cNvSpPr>
            <a:spLocks noGrp="1"/>
          </p:cNvSpPr>
          <p:nvPr>
            <p:ph type="subTitle" idx="1"/>
          </p:nvPr>
        </p:nvSpPr>
        <p:spPr>
          <a:xfrm>
            <a:off x="762001" y="5672059"/>
            <a:ext cx="10109199" cy="547765"/>
          </a:xfrm>
        </p:spPr>
        <p:txBody>
          <a:bodyPr anchor="t">
            <a:normAutofit/>
          </a:bodyPr>
          <a:lstStyle/>
          <a:p>
            <a:r>
              <a:rPr lang="en-US" dirty="0">
                <a:solidFill>
                  <a:schemeClr val="bg1"/>
                </a:solidFill>
              </a:rPr>
              <a:t>January 2, 2024</a:t>
            </a:r>
          </a:p>
        </p:txBody>
      </p:sp>
      <p:sp>
        <p:nvSpPr>
          <p:cNvPr id="62" name="Rectangle 61">
            <a:extLst>
              <a:ext uri="{FF2B5EF4-FFF2-40B4-BE49-F238E27FC236}">
                <a16:creationId xmlns:a16="http://schemas.microsoft.com/office/drawing/2014/main" id="{5E395AE0-8789-FAD6-A987-32E65C185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0" cy="4390253"/>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up of a logo&#10;&#10;Description automatically generated">
            <a:extLst>
              <a:ext uri="{FF2B5EF4-FFF2-40B4-BE49-F238E27FC236}">
                <a16:creationId xmlns:a16="http://schemas.microsoft.com/office/drawing/2014/main" id="{73777DF9-1B74-A269-CF35-3811920B8D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141" y="580605"/>
            <a:ext cx="10488660" cy="3225262"/>
          </a:xfrm>
          <a:prstGeom prst="rect">
            <a:avLst/>
          </a:prstGeom>
        </p:spPr>
      </p:pic>
      <p:cxnSp>
        <p:nvCxnSpPr>
          <p:cNvPr id="63" name="Straight Connector 62">
            <a:extLst>
              <a:ext uri="{FF2B5EF4-FFF2-40B4-BE49-F238E27FC236}">
                <a16:creationId xmlns:a16="http://schemas.microsoft.com/office/drawing/2014/main" id="{7667AA61-5C27-F30F-D229-06CBE5709F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1" y="4811517"/>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2107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32BA13-89E7-125E-5C72-54D22A774FB3}"/>
              </a:ext>
            </a:extLst>
          </p:cNvPr>
          <p:cNvSpPr/>
          <p:nvPr/>
        </p:nvSpPr>
        <p:spPr>
          <a:xfrm>
            <a:off x="1514632" y="4705351"/>
            <a:ext cx="9144000" cy="1777895"/>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latin typeface="Calibri"/>
            </a:endParaRPr>
          </a:p>
        </p:txBody>
      </p:sp>
      <p:pic>
        <p:nvPicPr>
          <p:cNvPr id="12" name="Picture 11">
            <a:extLst>
              <a:ext uri="{FF2B5EF4-FFF2-40B4-BE49-F238E27FC236}">
                <a16:creationId xmlns:a16="http://schemas.microsoft.com/office/drawing/2014/main" id="{79E2B5ED-826E-DEC0-751D-E93B047FAE8B}"/>
              </a:ext>
            </a:extLst>
          </p:cNvPr>
          <p:cNvPicPr>
            <a:picLocks noChangeAspect="1"/>
          </p:cNvPicPr>
          <p:nvPr/>
        </p:nvPicPr>
        <p:blipFill>
          <a:blip r:embed="rId3"/>
          <a:stretch>
            <a:fillRect/>
          </a:stretch>
        </p:blipFill>
        <p:spPr>
          <a:xfrm>
            <a:off x="1981200" y="731520"/>
            <a:ext cx="7256576" cy="3743512"/>
          </a:xfrm>
          <a:prstGeom prst="rect">
            <a:avLst/>
          </a:prstGeom>
        </p:spPr>
      </p:pic>
      <p:sp>
        <p:nvSpPr>
          <p:cNvPr id="2" name="Title 1">
            <a:extLst>
              <a:ext uri="{FF2B5EF4-FFF2-40B4-BE49-F238E27FC236}">
                <a16:creationId xmlns:a16="http://schemas.microsoft.com/office/drawing/2014/main" id="{C1B19072-2C8D-FEB3-56AF-7CABBB3C1490}"/>
              </a:ext>
            </a:extLst>
          </p:cNvPr>
          <p:cNvSpPr>
            <a:spLocks noGrp="1"/>
          </p:cNvSpPr>
          <p:nvPr>
            <p:ph type="ctrTitle"/>
          </p:nvPr>
        </p:nvSpPr>
        <p:spPr/>
        <p:txBody>
          <a:bodyPr>
            <a:normAutofit fontScale="90000"/>
          </a:bodyPr>
          <a:lstStyle/>
          <a:p>
            <a:r>
              <a:rPr lang="en-US"/>
              <a:t>Enrollment and Utilization (5-Year)</a:t>
            </a:r>
          </a:p>
        </p:txBody>
      </p:sp>
      <p:sp>
        <p:nvSpPr>
          <p:cNvPr id="3" name="Subtitle 2">
            <a:extLst>
              <a:ext uri="{FF2B5EF4-FFF2-40B4-BE49-F238E27FC236}">
                <a16:creationId xmlns:a16="http://schemas.microsoft.com/office/drawing/2014/main" id="{A43F1675-B54B-773D-52FF-BAB8252BEB7F}"/>
              </a:ext>
            </a:extLst>
          </p:cNvPr>
          <p:cNvSpPr>
            <a:spLocks noGrp="1"/>
          </p:cNvSpPr>
          <p:nvPr>
            <p:ph type="subTitle" idx="4294967295"/>
          </p:nvPr>
        </p:nvSpPr>
        <p:spPr>
          <a:xfrm>
            <a:off x="2097246" y="4719787"/>
            <a:ext cx="8561387" cy="1336675"/>
          </a:xfrm>
        </p:spPr>
        <p:txBody>
          <a:bodyPr/>
          <a:lstStyle/>
          <a:p>
            <a:pPr marL="0" indent="0">
              <a:buNone/>
            </a:pPr>
            <a:r>
              <a:rPr lang="en-US" b="1"/>
              <a:t>Main Takeaway:</a:t>
            </a:r>
          </a:p>
          <a:p>
            <a:pPr marL="342900" indent="-342900">
              <a:buFont typeface="Wingdings" panose="05000000000000000000" pitchFamily="2" charset="2"/>
              <a:buChar char="q"/>
            </a:pPr>
            <a:r>
              <a:rPr lang="en-US" sz="1400"/>
              <a:t>ES capacity can serve almost 22,000 students; 2027/28 enrollment is projected to utilize 66% of ES capacity</a:t>
            </a:r>
          </a:p>
          <a:p>
            <a:pPr marL="342900" indent="-342900">
              <a:buFont typeface="Wingdings" panose="05000000000000000000" pitchFamily="2" charset="2"/>
              <a:buChar char="q"/>
            </a:pPr>
            <a:r>
              <a:rPr lang="en-US" sz="1400"/>
              <a:t>MS capacity can serve over 9,500 students; 2027/28 enrollment is projected to utilize 62% of MS capacity</a:t>
            </a:r>
          </a:p>
          <a:p>
            <a:pPr marL="342900" indent="-342900">
              <a:buFont typeface="Wingdings" panose="05000000000000000000" pitchFamily="2" charset="2"/>
              <a:buChar char="q"/>
            </a:pPr>
            <a:r>
              <a:rPr lang="en-US" sz="1400"/>
              <a:t>HS capacity can serve over 9,000 students; 2027/28 enrollment is projected to utilize 86% of ES capacity</a:t>
            </a:r>
          </a:p>
          <a:p>
            <a:pPr marL="342900" indent="-342900">
              <a:spcBef>
                <a:spcPts val="375"/>
              </a:spcBef>
              <a:buFont typeface="Wingdings" panose="05000000000000000000" pitchFamily="2" charset="2"/>
              <a:buChar char="q"/>
            </a:pPr>
            <a:r>
              <a:rPr lang="en-US" sz="1400"/>
              <a:t>Many schools are forecasted under 70% of building capacity creating potential utilization and staffing challenges over the next decade</a:t>
            </a:r>
          </a:p>
          <a:p>
            <a:endParaRPr lang="en-US" sz="1400"/>
          </a:p>
          <a:p>
            <a:endParaRPr lang="en-US" sz="1400"/>
          </a:p>
        </p:txBody>
      </p:sp>
      <p:sp>
        <p:nvSpPr>
          <p:cNvPr id="10" name="TextBox 9">
            <a:extLst>
              <a:ext uri="{FF2B5EF4-FFF2-40B4-BE49-F238E27FC236}">
                <a16:creationId xmlns:a16="http://schemas.microsoft.com/office/drawing/2014/main" id="{BDA36EB2-C94B-180C-C1AE-2D20A92D25A2}"/>
              </a:ext>
            </a:extLst>
          </p:cNvPr>
          <p:cNvSpPr txBox="1"/>
          <p:nvPr/>
        </p:nvSpPr>
        <p:spPr>
          <a:xfrm>
            <a:off x="1981200" y="4294880"/>
            <a:ext cx="4004971" cy="215444"/>
          </a:xfrm>
          <a:prstGeom prst="rect">
            <a:avLst/>
          </a:prstGeom>
          <a:noFill/>
        </p:spPr>
        <p:txBody>
          <a:bodyPr wrap="square" rtlCol="0">
            <a:spAutoFit/>
          </a:bodyPr>
          <a:lstStyle/>
          <a:p>
            <a:pPr defTabSz="457200"/>
            <a:r>
              <a:rPr lang="en-US" sz="800">
                <a:solidFill>
                  <a:srgbClr val="FFFFFF">
                    <a:lumMod val="50000"/>
                  </a:srgbClr>
                </a:solidFill>
                <a:latin typeface="Calibri"/>
              </a:rPr>
              <a:t>Source: Des Moines Public Schools and RSP &amp; Associates, LLC March 2023 Projection Model</a:t>
            </a:r>
          </a:p>
        </p:txBody>
      </p:sp>
      <p:sp>
        <p:nvSpPr>
          <p:cNvPr id="9" name="TextBox 8">
            <a:extLst>
              <a:ext uri="{FF2B5EF4-FFF2-40B4-BE49-F238E27FC236}">
                <a16:creationId xmlns:a16="http://schemas.microsoft.com/office/drawing/2014/main" id="{4C012AFB-0420-AB13-FA09-B771EBFF1E8C}"/>
              </a:ext>
            </a:extLst>
          </p:cNvPr>
          <p:cNvSpPr txBox="1"/>
          <p:nvPr/>
        </p:nvSpPr>
        <p:spPr>
          <a:xfrm rot="16200000">
            <a:off x="-55022" y="2429187"/>
            <a:ext cx="3733887" cy="338554"/>
          </a:xfrm>
          <a:prstGeom prst="rect">
            <a:avLst/>
          </a:prstGeom>
          <a:solidFill>
            <a:schemeClr val="tx2">
              <a:lumMod val="20000"/>
              <a:lumOff val="80000"/>
            </a:schemeClr>
          </a:solidFill>
          <a:ln>
            <a:solidFill>
              <a:schemeClr val="bg1">
                <a:lumMod val="50000"/>
              </a:schemeClr>
            </a:solidFill>
          </a:ln>
        </p:spPr>
        <p:txBody>
          <a:bodyPr wrap="square" rtlCol="0">
            <a:spAutoFit/>
          </a:bodyPr>
          <a:lstStyle/>
          <a:p>
            <a:pPr algn="ctr" defTabSz="457200"/>
            <a:r>
              <a:rPr lang="en-US" sz="1600" b="1">
                <a:solidFill>
                  <a:prstClr val="black"/>
                </a:solidFill>
                <a:latin typeface="Calibri"/>
              </a:rPr>
              <a:t>Market Forecast</a:t>
            </a:r>
          </a:p>
        </p:txBody>
      </p:sp>
      <p:sp>
        <p:nvSpPr>
          <p:cNvPr id="5" name="TextBox 4">
            <a:extLst>
              <a:ext uri="{FF2B5EF4-FFF2-40B4-BE49-F238E27FC236}">
                <a16:creationId xmlns:a16="http://schemas.microsoft.com/office/drawing/2014/main" id="{CA0095C8-B89F-BD96-2C47-C844CE2E403F}"/>
              </a:ext>
            </a:extLst>
          </p:cNvPr>
          <p:cNvSpPr txBox="1"/>
          <p:nvPr/>
        </p:nvSpPr>
        <p:spPr>
          <a:xfrm>
            <a:off x="7693688" y="10114"/>
            <a:ext cx="2974313" cy="577081"/>
          </a:xfrm>
          <a:prstGeom prst="rect">
            <a:avLst/>
          </a:prstGeom>
          <a:noFill/>
        </p:spPr>
        <p:txBody>
          <a:bodyPr wrap="square" rtlCol="0">
            <a:spAutoFit/>
          </a:bodyPr>
          <a:lstStyle/>
          <a:p>
            <a:pPr defTabSz="457200"/>
            <a:r>
              <a:rPr lang="en-US" sz="1050" i="1">
                <a:solidFill>
                  <a:srgbClr val="FFFFFF"/>
                </a:solidFill>
                <a:latin typeface="Calibri"/>
              </a:rPr>
              <a:t>Student data does not include alternative students, specialized programming, homeschool, preschool partner schools, or virtual campus students</a:t>
            </a:r>
          </a:p>
        </p:txBody>
      </p:sp>
    </p:spTree>
    <p:extLst>
      <p:ext uri="{BB962C8B-B14F-4D97-AF65-F5344CB8AC3E}">
        <p14:creationId xmlns:p14="http://schemas.microsoft.com/office/powerpoint/2010/main" val="18946449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A33AB-523B-72DE-D834-E9ECB129D55C}"/>
              </a:ext>
            </a:extLst>
          </p:cNvPr>
          <p:cNvSpPr>
            <a:spLocks noGrp="1"/>
          </p:cNvSpPr>
          <p:nvPr>
            <p:ph type="ctrTitle"/>
          </p:nvPr>
        </p:nvSpPr>
        <p:spPr/>
        <p:txBody>
          <a:bodyPr/>
          <a:lstStyle/>
          <a:p>
            <a:r>
              <a:rPr lang="en-US"/>
              <a:t>Facility Condition Assessment</a:t>
            </a:r>
          </a:p>
        </p:txBody>
      </p:sp>
      <p:sp>
        <p:nvSpPr>
          <p:cNvPr id="3" name="Subtitle 2">
            <a:extLst>
              <a:ext uri="{FF2B5EF4-FFF2-40B4-BE49-F238E27FC236}">
                <a16:creationId xmlns:a16="http://schemas.microsoft.com/office/drawing/2014/main" id="{E1B34267-556C-7593-BD80-F1956932A035}"/>
              </a:ext>
            </a:extLst>
          </p:cNvPr>
          <p:cNvSpPr>
            <a:spLocks noGrp="1"/>
          </p:cNvSpPr>
          <p:nvPr>
            <p:ph type="subTitle" idx="1"/>
          </p:nvPr>
        </p:nvSpPr>
        <p:spPr/>
        <p:txBody>
          <a:bodyPr vert="horz" lIns="91440" tIns="45720" rIns="91440" bIns="45720" rtlCol="0" anchor="t">
            <a:noAutofit/>
          </a:bodyPr>
          <a:lstStyle/>
          <a:p>
            <a:pPr marL="0" indent="0">
              <a:buClr>
                <a:srgbClr val="000000"/>
              </a:buClr>
              <a:buNone/>
            </a:pPr>
            <a:r>
              <a:rPr lang="en-US" sz="1600" dirty="0">
                <a:cs typeface="Calibri"/>
              </a:rPr>
              <a:t>The District has hired BBS Architects/Engineers to perform Facility Condition Assessment on all the buildings in the district. Results from this study will be guiding measure that the committee will utilize throughout this process.</a:t>
            </a:r>
          </a:p>
          <a:p>
            <a:pPr marL="0" indent="0">
              <a:buClr>
                <a:srgbClr val="000000"/>
              </a:buClr>
              <a:buNone/>
            </a:pPr>
            <a:endParaRPr lang="en-US" sz="1600" dirty="0">
              <a:cs typeface="Calibri"/>
            </a:endParaRPr>
          </a:p>
          <a:p>
            <a:pPr marL="0" indent="0">
              <a:buClr>
                <a:srgbClr val="000000"/>
              </a:buClr>
              <a:buNone/>
            </a:pPr>
            <a:r>
              <a:rPr lang="en-US" sz="1600" dirty="0">
                <a:cs typeface="Calibri"/>
              </a:rPr>
              <a:t>Facility Condition Assessments will review:</a:t>
            </a:r>
            <a:endParaRPr lang="en-US" sz="1600" dirty="0">
              <a:ea typeface="Calibri"/>
              <a:cs typeface="Calibri"/>
            </a:endParaRPr>
          </a:p>
          <a:p>
            <a:pPr marL="342900" indent="-342900">
              <a:buClr>
                <a:srgbClr val="000000"/>
              </a:buClr>
              <a:buFont typeface="Wingdings" panose="05000000000000000000" pitchFamily="2" charset="2"/>
              <a:buChar char="q"/>
            </a:pPr>
            <a:r>
              <a:rPr lang="en-US" sz="1600" dirty="0">
                <a:cs typeface="Calibri"/>
              </a:rPr>
              <a:t>Facility utilization </a:t>
            </a:r>
            <a:endParaRPr lang="en-US" sz="1600" dirty="0">
              <a:ea typeface="Calibri"/>
              <a:cs typeface="Calibri"/>
            </a:endParaRPr>
          </a:p>
          <a:p>
            <a:pPr marL="342900" indent="-342900">
              <a:buClr>
                <a:srgbClr val="000000"/>
              </a:buClr>
              <a:buFont typeface="Wingdings" panose="05000000000000000000" pitchFamily="2" charset="2"/>
              <a:buChar char="q"/>
            </a:pPr>
            <a:r>
              <a:rPr lang="en-US" sz="1600" dirty="0">
                <a:cs typeface="Calibri"/>
              </a:rPr>
              <a:t>Determine facility condition</a:t>
            </a:r>
            <a:endParaRPr lang="en-US" sz="1600" dirty="0">
              <a:ea typeface="Calibri"/>
              <a:cs typeface="Calibri"/>
            </a:endParaRPr>
          </a:p>
          <a:p>
            <a:pPr marL="342900" indent="-342900">
              <a:buClr>
                <a:srgbClr val="000000"/>
              </a:buClr>
              <a:buFont typeface="Wingdings" panose="05000000000000000000" pitchFamily="2" charset="2"/>
              <a:buChar char="q"/>
            </a:pPr>
            <a:r>
              <a:rPr lang="en-US" sz="1600" dirty="0">
                <a:cs typeface="Calibri"/>
              </a:rPr>
              <a:t>Assist RSP &amp; DMPS in determining 2023/24 functional building capacities</a:t>
            </a:r>
            <a:endParaRPr lang="en-US" sz="1600" dirty="0">
              <a:ea typeface="Calibri"/>
              <a:cs typeface="Calibri"/>
            </a:endParaRPr>
          </a:p>
          <a:p>
            <a:pPr marL="0" indent="0">
              <a:buClr>
                <a:srgbClr val="000000"/>
              </a:buClr>
              <a:buNone/>
            </a:pPr>
            <a:endParaRPr lang="en-US" sz="1600" dirty="0">
              <a:cs typeface="Calibri"/>
            </a:endParaRPr>
          </a:p>
        </p:txBody>
      </p:sp>
    </p:spTree>
    <p:extLst>
      <p:ext uri="{BB962C8B-B14F-4D97-AF65-F5344CB8AC3E}">
        <p14:creationId xmlns:p14="http://schemas.microsoft.com/office/powerpoint/2010/main" val="3252969354"/>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BCAEB-AC54-08EB-17DF-D78BAEC37095}"/>
              </a:ext>
            </a:extLst>
          </p:cNvPr>
          <p:cNvSpPr>
            <a:spLocks noGrp="1"/>
          </p:cNvSpPr>
          <p:nvPr>
            <p:ph type="ctrTitle"/>
          </p:nvPr>
        </p:nvSpPr>
        <p:spPr/>
        <p:txBody>
          <a:bodyPr/>
          <a:lstStyle/>
          <a:p>
            <a:r>
              <a:rPr lang="en-US"/>
              <a:t>What is a Facility Master Plan? </a:t>
            </a:r>
          </a:p>
        </p:txBody>
      </p:sp>
      <p:sp>
        <p:nvSpPr>
          <p:cNvPr id="3" name="Subtitle 2">
            <a:extLst>
              <a:ext uri="{FF2B5EF4-FFF2-40B4-BE49-F238E27FC236}">
                <a16:creationId xmlns:a16="http://schemas.microsoft.com/office/drawing/2014/main" id="{71B67B33-6D45-ADA6-4778-081E6FC85BFF}"/>
              </a:ext>
            </a:extLst>
          </p:cNvPr>
          <p:cNvSpPr>
            <a:spLocks noGrp="1"/>
          </p:cNvSpPr>
          <p:nvPr>
            <p:ph type="subTitle" idx="1"/>
          </p:nvPr>
        </p:nvSpPr>
        <p:spPr>
          <a:xfrm>
            <a:off x="1981202" y="1424473"/>
            <a:ext cx="4114799" cy="4832366"/>
          </a:xfrm>
        </p:spPr>
        <p:txBody>
          <a:bodyPr/>
          <a:lstStyle/>
          <a:p>
            <a:pPr marL="0" indent="0">
              <a:buNone/>
            </a:pPr>
            <a:r>
              <a:rPr lang="en-US" sz="1800"/>
              <a:t>A long-range planning process that utilizes local input, credible data, and district resources to…</a:t>
            </a:r>
          </a:p>
          <a:p>
            <a:pPr marL="346075" indent="-346075">
              <a:buFont typeface="Wingdings" panose="05000000000000000000" pitchFamily="2" charset="2"/>
              <a:buChar char="q"/>
            </a:pPr>
            <a:r>
              <a:rPr lang="en-US" sz="1800"/>
              <a:t>Establish future of facilities</a:t>
            </a:r>
          </a:p>
          <a:p>
            <a:pPr marL="346075" indent="-346075">
              <a:buFont typeface="Wingdings" panose="05000000000000000000" pitchFamily="2" charset="2"/>
              <a:buChar char="q"/>
            </a:pPr>
            <a:r>
              <a:rPr lang="en-US" sz="1800"/>
              <a:t>Create financial stability in the district</a:t>
            </a:r>
          </a:p>
          <a:p>
            <a:pPr marL="346075" indent="-346075">
              <a:buFont typeface="Wingdings" panose="05000000000000000000" pitchFamily="2" charset="2"/>
              <a:buChar char="q"/>
            </a:pPr>
            <a:r>
              <a:rPr lang="en-US" sz="1800"/>
              <a:t>Ensure district resources are distributed equitably to all students</a:t>
            </a:r>
          </a:p>
          <a:p>
            <a:pPr marL="0" indent="0">
              <a:buNone/>
            </a:pPr>
            <a:endParaRPr lang="en-US" sz="1800"/>
          </a:p>
          <a:p>
            <a:pPr marL="0" indent="0">
              <a:buNone/>
            </a:pPr>
            <a:r>
              <a:rPr lang="en-US" sz="1800"/>
              <a:t>A Facility Master Plan </a:t>
            </a:r>
            <a:r>
              <a:rPr lang="en-US" sz="1800" i="1"/>
              <a:t>may</a:t>
            </a:r>
            <a:r>
              <a:rPr lang="en-US" sz="1800"/>
              <a:t> include:</a:t>
            </a:r>
          </a:p>
          <a:p>
            <a:pPr marL="346075" indent="-346075">
              <a:buFont typeface="Wingdings" panose="05000000000000000000" pitchFamily="2" charset="2"/>
              <a:buChar char="q"/>
            </a:pPr>
            <a:r>
              <a:rPr lang="en-US" sz="1800"/>
              <a:t>Adjustment of school boundaries</a:t>
            </a:r>
          </a:p>
          <a:p>
            <a:pPr marL="346075" indent="-346075">
              <a:buFont typeface="Wingdings" panose="05000000000000000000" pitchFamily="2" charset="2"/>
              <a:buChar char="q"/>
            </a:pPr>
            <a:r>
              <a:rPr lang="en-US" sz="1800"/>
              <a:t>New schools</a:t>
            </a:r>
          </a:p>
          <a:p>
            <a:pPr marL="346075" indent="-346075">
              <a:buFont typeface="Wingdings" panose="05000000000000000000" pitchFamily="2" charset="2"/>
              <a:buChar char="q"/>
            </a:pPr>
            <a:r>
              <a:rPr lang="en-US" sz="1800"/>
              <a:t>Building additions</a:t>
            </a:r>
          </a:p>
          <a:p>
            <a:pPr marL="346075" indent="-346075">
              <a:buFont typeface="Wingdings" panose="05000000000000000000" pitchFamily="2" charset="2"/>
              <a:buChar char="q"/>
            </a:pPr>
            <a:r>
              <a:rPr lang="en-US" sz="1800"/>
              <a:t>School consolidation</a:t>
            </a:r>
          </a:p>
          <a:p>
            <a:pPr marL="346075" indent="-346075">
              <a:buFont typeface="Wingdings" panose="05000000000000000000" pitchFamily="2" charset="2"/>
              <a:buChar char="q"/>
            </a:pPr>
            <a:r>
              <a:rPr lang="en-US" sz="1800"/>
              <a:t>Change to grade configuration</a:t>
            </a:r>
          </a:p>
          <a:p>
            <a:pPr marL="346075" indent="-346075">
              <a:buFont typeface="Wingdings" panose="05000000000000000000" pitchFamily="2" charset="2"/>
              <a:buChar char="q"/>
            </a:pPr>
            <a:endParaRPr lang="en-US" sz="1800"/>
          </a:p>
          <a:p>
            <a:pPr marL="346075" indent="-346075">
              <a:buFont typeface="Wingdings" panose="05000000000000000000" pitchFamily="2" charset="2"/>
              <a:buChar char="q"/>
            </a:pPr>
            <a:endParaRPr lang="en-US" sz="1800"/>
          </a:p>
          <a:p>
            <a:pPr>
              <a:buFont typeface="Wingdings" panose="05000000000000000000" pitchFamily="2" charset="2"/>
              <a:buChar char="q"/>
            </a:pPr>
            <a:endParaRPr lang="en-US" sz="1800"/>
          </a:p>
        </p:txBody>
      </p:sp>
      <p:pic>
        <p:nvPicPr>
          <p:cNvPr id="4" name="Picture 3" descr="A blue and white text on a white background&#10;&#10;Description automatically generated">
            <a:extLst>
              <a:ext uri="{FF2B5EF4-FFF2-40B4-BE49-F238E27FC236}">
                <a16:creationId xmlns:a16="http://schemas.microsoft.com/office/drawing/2014/main" id="{143DD0C6-B49D-428C-7657-F7E5DDE72006}"/>
              </a:ext>
            </a:extLst>
          </p:cNvPr>
          <p:cNvPicPr>
            <a:picLocks noChangeAspect="1"/>
          </p:cNvPicPr>
          <p:nvPr/>
        </p:nvPicPr>
        <p:blipFill>
          <a:blip r:embed="rId3"/>
          <a:stretch>
            <a:fillRect/>
          </a:stretch>
        </p:blipFill>
        <p:spPr>
          <a:xfrm>
            <a:off x="6036966" y="3113342"/>
            <a:ext cx="4350934" cy="2477416"/>
          </a:xfrm>
          <a:prstGeom prst="rect">
            <a:avLst/>
          </a:prstGeom>
        </p:spPr>
      </p:pic>
      <p:pic>
        <p:nvPicPr>
          <p:cNvPr id="5" name="Picture 4" descr="A logo with blue and yellow letters&#10;&#10;Description automatically generated">
            <a:extLst>
              <a:ext uri="{FF2B5EF4-FFF2-40B4-BE49-F238E27FC236}">
                <a16:creationId xmlns:a16="http://schemas.microsoft.com/office/drawing/2014/main" id="{21A50575-60E3-7DDC-59A3-EF2DB81D60DD}"/>
              </a:ext>
            </a:extLst>
          </p:cNvPr>
          <p:cNvPicPr>
            <a:picLocks noChangeAspect="1"/>
          </p:cNvPicPr>
          <p:nvPr/>
        </p:nvPicPr>
        <p:blipFill>
          <a:blip r:embed="rId4"/>
          <a:stretch>
            <a:fillRect/>
          </a:stretch>
        </p:blipFill>
        <p:spPr>
          <a:xfrm>
            <a:off x="5764161" y="1683275"/>
            <a:ext cx="4572000" cy="807244"/>
          </a:xfrm>
          <a:prstGeom prst="rect">
            <a:avLst/>
          </a:prstGeom>
        </p:spPr>
      </p:pic>
    </p:spTree>
    <p:extLst>
      <p:ext uri="{BB962C8B-B14F-4D97-AF65-F5344CB8AC3E}">
        <p14:creationId xmlns:p14="http://schemas.microsoft.com/office/powerpoint/2010/main" val="34223561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E1074-796C-2AE4-AC69-525A3551B8D5}"/>
              </a:ext>
            </a:extLst>
          </p:cNvPr>
          <p:cNvSpPr>
            <a:spLocks noGrp="1"/>
          </p:cNvSpPr>
          <p:nvPr>
            <p:ph type="ctrTitle"/>
          </p:nvPr>
        </p:nvSpPr>
        <p:spPr/>
        <p:txBody>
          <a:bodyPr/>
          <a:lstStyle/>
          <a:p>
            <a:r>
              <a:rPr lang="en-US" dirty="0"/>
              <a:t>The How (the Plan)</a:t>
            </a:r>
          </a:p>
        </p:txBody>
      </p:sp>
      <p:sp>
        <p:nvSpPr>
          <p:cNvPr id="3" name="Subtitle 2">
            <a:extLst>
              <a:ext uri="{FF2B5EF4-FFF2-40B4-BE49-F238E27FC236}">
                <a16:creationId xmlns:a16="http://schemas.microsoft.com/office/drawing/2014/main" id="{05D3B9C4-5135-39ED-0286-5EF4336FD03C}"/>
              </a:ext>
            </a:extLst>
          </p:cNvPr>
          <p:cNvSpPr>
            <a:spLocks noGrp="1"/>
          </p:cNvSpPr>
          <p:nvPr>
            <p:ph type="subTitle" idx="1"/>
          </p:nvPr>
        </p:nvSpPr>
        <p:spPr>
          <a:xfrm>
            <a:off x="1981202" y="1424474"/>
            <a:ext cx="3739415" cy="4928201"/>
          </a:xfrm>
        </p:spPr>
        <p:txBody>
          <a:bodyPr/>
          <a:lstStyle/>
          <a:p>
            <a:pPr marL="0" indent="0">
              <a:buNone/>
            </a:pPr>
            <a:r>
              <a:rPr lang="en-US" sz="1800"/>
              <a:t>Phase 1 </a:t>
            </a:r>
            <a:r>
              <a:rPr lang="en-US" sz="1400"/>
              <a:t>(Oct. 2023 to May 2024): </a:t>
            </a:r>
            <a:endParaRPr lang="en-US" sz="1800"/>
          </a:p>
          <a:p>
            <a:pPr marL="346075" indent="-346075">
              <a:buFont typeface="Wingdings" panose="05000000000000000000" pitchFamily="2" charset="2"/>
              <a:buChar char="q"/>
            </a:pPr>
            <a:r>
              <a:rPr lang="en-US" sz="1600"/>
              <a:t>Two </a:t>
            </a:r>
            <a:r>
              <a:rPr lang="en-US" sz="1600" b="1">
                <a:solidFill>
                  <a:srgbClr val="5CB4FF"/>
                </a:solidFill>
              </a:rPr>
              <a:t>BOE </a:t>
            </a:r>
            <a:r>
              <a:rPr lang="en-US" sz="1600"/>
              <a:t>meetings</a:t>
            </a:r>
          </a:p>
          <a:p>
            <a:pPr marL="346075" indent="-346075">
              <a:buFont typeface="Wingdings" panose="05000000000000000000" pitchFamily="2" charset="2"/>
              <a:buChar char="q"/>
            </a:pPr>
            <a:r>
              <a:rPr lang="en-US" sz="1600"/>
              <a:t>Three </a:t>
            </a:r>
            <a:r>
              <a:rPr lang="en-US" sz="1600" b="1">
                <a:solidFill>
                  <a:srgbClr val="99CD74"/>
                </a:solidFill>
              </a:rPr>
              <a:t>committee </a:t>
            </a:r>
            <a:r>
              <a:rPr lang="en-US" sz="1600"/>
              <a:t>meetings</a:t>
            </a:r>
          </a:p>
          <a:p>
            <a:pPr marL="346075" indent="-346075">
              <a:buFont typeface="Wingdings" panose="05000000000000000000" pitchFamily="2" charset="2"/>
              <a:buChar char="q"/>
            </a:pPr>
            <a:r>
              <a:rPr lang="en-US" sz="1600"/>
              <a:t>Twelve </a:t>
            </a:r>
            <a:r>
              <a:rPr lang="en-US" sz="1600" b="1">
                <a:solidFill>
                  <a:srgbClr val="619942"/>
                </a:solidFill>
              </a:rPr>
              <a:t>sub-committee</a:t>
            </a:r>
            <a:r>
              <a:rPr lang="en-US" sz="1600"/>
              <a:t> meetings</a:t>
            </a:r>
          </a:p>
          <a:p>
            <a:pPr marL="346075" indent="-346075">
              <a:buFont typeface="Wingdings" panose="05000000000000000000" pitchFamily="2" charset="2"/>
              <a:buChar char="q"/>
            </a:pPr>
            <a:r>
              <a:rPr lang="en-US" sz="1600"/>
              <a:t>One </a:t>
            </a:r>
            <a:r>
              <a:rPr lang="en-US" sz="1600" b="1">
                <a:solidFill>
                  <a:srgbClr val="F47643"/>
                </a:solidFill>
              </a:rPr>
              <a:t>public input </a:t>
            </a:r>
            <a:r>
              <a:rPr lang="en-US" sz="1600"/>
              <a:t>opportunity</a:t>
            </a:r>
          </a:p>
          <a:p>
            <a:pPr marL="0" indent="0">
              <a:buNone/>
            </a:pPr>
            <a:endParaRPr lang="en-US" sz="1800"/>
          </a:p>
          <a:p>
            <a:pPr marL="0" indent="0">
              <a:buNone/>
            </a:pPr>
            <a:r>
              <a:rPr lang="en-US" sz="1800"/>
              <a:t>Phase 2 </a:t>
            </a:r>
            <a:r>
              <a:rPr lang="en-US" sz="1400"/>
              <a:t>(June 2024 to September 2024): </a:t>
            </a:r>
          </a:p>
          <a:p>
            <a:pPr marL="346075" indent="-346075">
              <a:buFont typeface="Wingdings" panose="05000000000000000000" pitchFamily="2" charset="2"/>
              <a:buChar char="q"/>
            </a:pPr>
            <a:r>
              <a:rPr lang="en-US" sz="1600"/>
              <a:t>One </a:t>
            </a:r>
            <a:r>
              <a:rPr lang="en-US" sz="1600" b="1">
                <a:solidFill>
                  <a:srgbClr val="5CB4FF"/>
                </a:solidFill>
              </a:rPr>
              <a:t>BOE </a:t>
            </a:r>
            <a:r>
              <a:rPr lang="en-US" sz="1600"/>
              <a:t>meetings</a:t>
            </a:r>
          </a:p>
          <a:p>
            <a:pPr marL="346075" indent="-346075">
              <a:buFont typeface="Wingdings" panose="05000000000000000000" pitchFamily="2" charset="2"/>
              <a:buChar char="q"/>
            </a:pPr>
            <a:r>
              <a:rPr lang="en-US" sz="1600"/>
              <a:t>Three </a:t>
            </a:r>
            <a:r>
              <a:rPr lang="en-US" sz="1600" b="1">
                <a:solidFill>
                  <a:srgbClr val="99CD74"/>
                </a:solidFill>
              </a:rPr>
              <a:t>committee </a:t>
            </a:r>
            <a:r>
              <a:rPr lang="en-US" sz="1600"/>
              <a:t>meetings</a:t>
            </a:r>
          </a:p>
          <a:p>
            <a:pPr marL="346075" indent="-346075">
              <a:buFont typeface="Wingdings" panose="05000000000000000000" pitchFamily="2" charset="2"/>
              <a:buChar char="q"/>
            </a:pPr>
            <a:r>
              <a:rPr lang="en-US" sz="1600"/>
              <a:t>One </a:t>
            </a:r>
            <a:r>
              <a:rPr lang="en-US" sz="1600" b="1">
                <a:solidFill>
                  <a:srgbClr val="F47643"/>
                </a:solidFill>
              </a:rPr>
              <a:t>public input </a:t>
            </a:r>
            <a:r>
              <a:rPr lang="en-US" sz="1600"/>
              <a:t>opportunity</a:t>
            </a:r>
          </a:p>
          <a:p>
            <a:pPr marL="0" indent="0">
              <a:buNone/>
            </a:pPr>
            <a:endParaRPr lang="en-US" sz="1800"/>
          </a:p>
          <a:p>
            <a:pPr marL="0" indent="0">
              <a:buNone/>
            </a:pPr>
            <a:r>
              <a:rPr lang="en-US" sz="1800"/>
              <a:t>Phase 3 </a:t>
            </a:r>
            <a:r>
              <a:rPr lang="en-US" sz="1400"/>
              <a:t>(October 2024 to May 2025):</a:t>
            </a:r>
          </a:p>
          <a:p>
            <a:pPr marL="346075" indent="-346075">
              <a:buFont typeface="Wingdings" panose="05000000000000000000" pitchFamily="2" charset="2"/>
              <a:buChar char="q"/>
            </a:pPr>
            <a:r>
              <a:rPr lang="en-US" sz="1600"/>
              <a:t>Three </a:t>
            </a:r>
            <a:r>
              <a:rPr lang="en-US" sz="1600" b="1">
                <a:solidFill>
                  <a:srgbClr val="71B2E2"/>
                </a:solidFill>
              </a:rPr>
              <a:t>BOE </a:t>
            </a:r>
            <a:r>
              <a:rPr lang="en-US" sz="1600"/>
              <a:t>meetings</a:t>
            </a:r>
          </a:p>
          <a:p>
            <a:pPr marL="346075" indent="-346075">
              <a:buFont typeface="Wingdings" panose="05000000000000000000" pitchFamily="2" charset="2"/>
              <a:buChar char="q"/>
            </a:pPr>
            <a:r>
              <a:rPr lang="en-US" sz="1600"/>
              <a:t>Eight </a:t>
            </a:r>
            <a:r>
              <a:rPr lang="en-US" sz="1600" b="1">
                <a:solidFill>
                  <a:srgbClr val="99CD74"/>
                </a:solidFill>
              </a:rPr>
              <a:t>committee</a:t>
            </a:r>
            <a:r>
              <a:rPr lang="en-US" sz="1600"/>
              <a:t> meetings</a:t>
            </a:r>
          </a:p>
          <a:p>
            <a:pPr marL="346075" indent="-346075">
              <a:buFont typeface="Wingdings" panose="05000000000000000000" pitchFamily="2" charset="2"/>
              <a:buChar char="q"/>
            </a:pPr>
            <a:r>
              <a:rPr lang="en-US" sz="1600"/>
              <a:t>One </a:t>
            </a:r>
            <a:r>
              <a:rPr lang="en-US" sz="1600" b="1">
                <a:solidFill>
                  <a:srgbClr val="F47643"/>
                </a:solidFill>
              </a:rPr>
              <a:t>public input </a:t>
            </a:r>
            <a:r>
              <a:rPr lang="en-US" sz="1600"/>
              <a:t>opportunity </a:t>
            </a:r>
          </a:p>
          <a:p>
            <a:endParaRPr lang="en-US" sz="1600"/>
          </a:p>
        </p:txBody>
      </p:sp>
      <p:pic>
        <p:nvPicPr>
          <p:cNvPr id="5" name="Picture 4">
            <a:extLst>
              <a:ext uri="{FF2B5EF4-FFF2-40B4-BE49-F238E27FC236}">
                <a16:creationId xmlns:a16="http://schemas.microsoft.com/office/drawing/2014/main" id="{1466787E-7F97-0ED5-5146-9920FBE221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0472" y="1"/>
            <a:ext cx="4437529" cy="6857999"/>
          </a:xfrm>
          <a:prstGeom prst="rect">
            <a:avLst/>
          </a:prstGeom>
        </p:spPr>
      </p:pic>
      <p:sp>
        <p:nvSpPr>
          <p:cNvPr id="7" name="Left Bracket 6">
            <a:extLst>
              <a:ext uri="{FF2B5EF4-FFF2-40B4-BE49-F238E27FC236}">
                <a16:creationId xmlns:a16="http://schemas.microsoft.com/office/drawing/2014/main" id="{A170687A-F5B9-4494-602F-54BB220474DF}"/>
              </a:ext>
            </a:extLst>
          </p:cNvPr>
          <p:cNvSpPr/>
          <p:nvPr/>
        </p:nvSpPr>
        <p:spPr>
          <a:xfrm>
            <a:off x="6288506" y="356136"/>
            <a:ext cx="105878" cy="2175309"/>
          </a:xfrm>
          <a:prstGeom prst="leftBracket">
            <a:avLst/>
          </a:prstGeom>
          <a:ln w="38100">
            <a:solidFill>
              <a:srgbClr val="00FFFF"/>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a:solidFill>
                <a:prstClr val="black"/>
              </a:solidFill>
              <a:latin typeface="Calibri"/>
            </a:endParaRPr>
          </a:p>
        </p:txBody>
      </p:sp>
      <p:sp>
        <p:nvSpPr>
          <p:cNvPr id="8" name="Rectangle 7">
            <a:extLst>
              <a:ext uri="{FF2B5EF4-FFF2-40B4-BE49-F238E27FC236}">
                <a16:creationId xmlns:a16="http://schemas.microsoft.com/office/drawing/2014/main" id="{50BCADEE-4C2B-FEF3-AAEB-24956940530F}"/>
              </a:ext>
            </a:extLst>
          </p:cNvPr>
          <p:cNvSpPr/>
          <p:nvPr/>
        </p:nvSpPr>
        <p:spPr>
          <a:xfrm>
            <a:off x="1909012" y="1424474"/>
            <a:ext cx="3811604" cy="1694113"/>
          </a:xfrm>
          <a:prstGeom prst="rect">
            <a:avLst/>
          </a:prstGeom>
          <a:noFill/>
          <a:ln w="38100">
            <a:solidFill>
              <a:srgbClr val="00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latin typeface="Calibri"/>
            </a:endParaRPr>
          </a:p>
        </p:txBody>
      </p:sp>
      <p:cxnSp>
        <p:nvCxnSpPr>
          <p:cNvPr id="10" name="Straight Connector 9">
            <a:extLst>
              <a:ext uri="{FF2B5EF4-FFF2-40B4-BE49-F238E27FC236}">
                <a16:creationId xmlns:a16="http://schemas.microsoft.com/office/drawing/2014/main" id="{3858F332-EF36-AE05-AE52-FBC380F70FEF}"/>
              </a:ext>
            </a:extLst>
          </p:cNvPr>
          <p:cNvCxnSpPr>
            <a:cxnSpLocks/>
            <a:stCxn id="8" idx="3"/>
          </p:cNvCxnSpPr>
          <p:nvPr/>
        </p:nvCxnSpPr>
        <p:spPr>
          <a:xfrm flipV="1">
            <a:off x="5720616" y="1424474"/>
            <a:ext cx="567890" cy="847057"/>
          </a:xfrm>
          <a:prstGeom prst="line">
            <a:avLst/>
          </a:prstGeom>
          <a:ln w="38100">
            <a:solidFill>
              <a:srgbClr val="00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75398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6F9025B-CDA4-5DA6-CA0E-B9B997B841D5}"/>
              </a:ext>
            </a:extLst>
          </p:cNvPr>
          <p:cNvSpPr/>
          <p:nvPr/>
        </p:nvSpPr>
        <p:spPr>
          <a:xfrm>
            <a:off x="6091201" y="0"/>
            <a:ext cx="4576799"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57200"/>
            <a:endParaRPr lang="en-US">
              <a:solidFill>
                <a:prstClr val="black"/>
              </a:solidFill>
              <a:latin typeface="Calibri"/>
            </a:endParaRPr>
          </a:p>
        </p:txBody>
      </p:sp>
      <p:sp>
        <p:nvSpPr>
          <p:cNvPr id="60" name="TextBox 59">
            <a:extLst>
              <a:ext uri="{FF2B5EF4-FFF2-40B4-BE49-F238E27FC236}">
                <a16:creationId xmlns:a16="http://schemas.microsoft.com/office/drawing/2014/main" id="{8CC854F6-DD71-A215-50BF-154B0408FB55}"/>
              </a:ext>
            </a:extLst>
          </p:cNvPr>
          <p:cNvSpPr txBox="1"/>
          <p:nvPr/>
        </p:nvSpPr>
        <p:spPr>
          <a:xfrm>
            <a:off x="6578879" y="1010236"/>
            <a:ext cx="3931920" cy="3931920"/>
          </a:xfrm>
          <a:prstGeom prst="rect">
            <a:avLst/>
          </a:prstGeom>
          <a:solidFill>
            <a:schemeClr val="bg1"/>
          </a:solidFill>
          <a:ln w="28575">
            <a:solidFill>
              <a:srgbClr val="619942"/>
            </a:solidFill>
          </a:ln>
        </p:spPr>
        <p:txBody>
          <a:bodyPr wrap="square">
            <a:spAutoFit/>
          </a:bodyPr>
          <a:lstStyle/>
          <a:p>
            <a:pPr defTabSz="457200"/>
            <a:r>
              <a:rPr lang="en-US" sz="1100" i="1">
                <a:solidFill>
                  <a:srgbClr val="000000"/>
                </a:solidFill>
                <a:latin typeface="Calibri" panose="020F0502020204030204" pitchFamily="34" charset="0"/>
              </a:rPr>
              <a:t>Each sub-committee meets THREE times on back-to-back nights</a:t>
            </a:r>
            <a:r>
              <a:rPr lang="en-US" sz="1050" i="1">
                <a:solidFill>
                  <a:srgbClr val="000000"/>
                </a:solidFill>
                <a:latin typeface="Calibri" panose="020F0502020204030204" pitchFamily="34" charset="0"/>
              </a:rPr>
              <a:t>:</a:t>
            </a:r>
          </a:p>
          <a:p>
            <a:pPr marL="171450" indent="-171450" defTabSz="457200">
              <a:spcBef>
                <a:spcPts val="300"/>
              </a:spcBef>
              <a:buFont typeface="Wingdings" panose="05000000000000000000" pitchFamily="2" charset="2"/>
              <a:buChar char="Ø"/>
            </a:pPr>
            <a:r>
              <a:rPr lang="en-US" sz="1050" i="1">
                <a:solidFill>
                  <a:srgbClr val="000000"/>
                </a:solidFill>
                <a:latin typeface="Calibri" panose="020F0502020204030204" pitchFamily="34" charset="0"/>
              </a:rPr>
              <a:t>Finance </a:t>
            </a:r>
            <a:r>
              <a:rPr lang="en-US" sz="1050" i="1">
                <a:solidFill>
                  <a:srgbClr val="221E1F"/>
                </a:solidFill>
                <a:latin typeface="Calibri" panose="020F0502020204030204" pitchFamily="34" charset="0"/>
              </a:rPr>
              <a:t>and Program Offerings meet on Night 1</a:t>
            </a:r>
          </a:p>
          <a:p>
            <a:pPr marL="171450" indent="-171450" defTabSz="457200">
              <a:spcBef>
                <a:spcPts val="300"/>
              </a:spcBef>
              <a:buFont typeface="Wingdings" panose="05000000000000000000" pitchFamily="2" charset="2"/>
              <a:buChar char="Ø"/>
            </a:pPr>
            <a:r>
              <a:rPr lang="en-US" sz="1050" i="1">
                <a:solidFill>
                  <a:srgbClr val="221E1F"/>
                </a:solidFill>
                <a:latin typeface="Calibri" panose="020F0502020204030204" pitchFamily="34" charset="0"/>
              </a:rPr>
              <a:t>Student Experience and Facility Needs meet on Night 2</a:t>
            </a:r>
          </a:p>
          <a:p>
            <a:pPr marL="171450" indent="-171450" defTabSz="457200">
              <a:buFont typeface="Arial" panose="020B0604020202020204" pitchFamily="34" charset="0"/>
              <a:buChar char="•"/>
            </a:pPr>
            <a:endParaRPr lang="en-US" sz="1050" i="1">
              <a:solidFill>
                <a:srgbClr val="221E1F"/>
              </a:solidFill>
              <a:latin typeface="Calibri" panose="020F0502020204030204" pitchFamily="34" charset="0"/>
            </a:endParaRPr>
          </a:p>
          <a:p>
            <a:pPr marL="171450" indent="-171450" defTabSz="457200">
              <a:buFont typeface="Arial" panose="020B0604020202020204" pitchFamily="34" charset="0"/>
              <a:buChar char="•"/>
            </a:pPr>
            <a:endParaRPr lang="en-US" sz="1050" i="1">
              <a:solidFill>
                <a:srgbClr val="221E1F"/>
              </a:solidFill>
              <a:latin typeface="Calibri" panose="020F0502020204030204" pitchFamily="34" charset="0"/>
            </a:endParaRPr>
          </a:p>
          <a:p>
            <a:pPr marL="171450" indent="-171450" defTabSz="457200">
              <a:buFont typeface="Arial" panose="020B0604020202020204" pitchFamily="34" charset="0"/>
              <a:buChar char="•"/>
            </a:pPr>
            <a:endParaRPr lang="en-US" sz="1050" i="1">
              <a:solidFill>
                <a:srgbClr val="221E1F"/>
              </a:solidFill>
              <a:latin typeface="Calibri" panose="020F0502020204030204" pitchFamily="34" charset="0"/>
            </a:endParaRPr>
          </a:p>
          <a:p>
            <a:pPr marL="171450" indent="-171450" defTabSz="457200">
              <a:buFont typeface="Arial" panose="020B0604020202020204" pitchFamily="34" charset="0"/>
              <a:buChar char="•"/>
            </a:pPr>
            <a:endParaRPr lang="en-US" sz="1050" i="1">
              <a:solidFill>
                <a:srgbClr val="221E1F"/>
              </a:solidFill>
              <a:latin typeface="Calibri" panose="020F0502020204030204" pitchFamily="34" charset="0"/>
            </a:endParaRPr>
          </a:p>
          <a:p>
            <a:pPr marL="171450" indent="-171450" defTabSz="457200">
              <a:buFont typeface="Arial" panose="020B0604020202020204" pitchFamily="34" charset="0"/>
              <a:buChar char="•"/>
            </a:pPr>
            <a:endParaRPr lang="en-US" sz="1050" i="1">
              <a:solidFill>
                <a:srgbClr val="221E1F"/>
              </a:solidFill>
              <a:latin typeface="Calibri" panose="020F0502020204030204" pitchFamily="34" charset="0"/>
            </a:endParaRPr>
          </a:p>
          <a:p>
            <a:pPr marL="171450" indent="-171450" defTabSz="457200">
              <a:buFont typeface="Arial" panose="020B0604020202020204" pitchFamily="34" charset="0"/>
              <a:buChar char="•"/>
            </a:pPr>
            <a:endParaRPr lang="en-US" sz="1050" i="1">
              <a:solidFill>
                <a:srgbClr val="221E1F"/>
              </a:solidFill>
              <a:latin typeface="Calibri" panose="020F0502020204030204" pitchFamily="34" charset="0"/>
            </a:endParaRPr>
          </a:p>
          <a:p>
            <a:pPr marL="171450" indent="-171450" defTabSz="457200">
              <a:buFont typeface="Arial" panose="020B0604020202020204" pitchFamily="34" charset="0"/>
              <a:buChar char="•"/>
            </a:pPr>
            <a:endParaRPr lang="en-US" sz="1050" i="1">
              <a:solidFill>
                <a:srgbClr val="221E1F"/>
              </a:solidFill>
              <a:latin typeface="Calibri" panose="020F0502020204030204" pitchFamily="34" charset="0"/>
            </a:endParaRPr>
          </a:p>
          <a:p>
            <a:pPr marL="171450" indent="-171450" defTabSz="457200">
              <a:buFont typeface="Arial" panose="020B0604020202020204" pitchFamily="34" charset="0"/>
              <a:buChar char="•"/>
            </a:pPr>
            <a:endParaRPr lang="en-US" sz="1050" i="1">
              <a:solidFill>
                <a:srgbClr val="221E1F"/>
              </a:solidFill>
              <a:latin typeface="Calibri" panose="020F0502020204030204" pitchFamily="34" charset="0"/>
            </a:endParaRPr>
          </a:p>
          <a:p>
            <a:pPr marL="171450" indent="-171450" defTabSz="457200">
              <a:buFont typeface="Arial" panose="020B0604020202020204" pitchFamily="34" charset="0"/>
              <a:buChar char="•"/>
            </a:pPr>
            <a:endParaRPr lang="en-US" sz="1050" i="1">
              <a:solidFill>
                <a:srgbClr val="221E1F"/>
              </a:solidFill>
              <a:latin typeface="Calibri" panose="020F0502020204030204" pitchFamily="34" charset="0"/>
            </a:endParaRPr>
          </a:p>
          <a:p>
            <a:pPr marL="171450" indent="-171450" defTabSz="457200">
              <a:buFont typeface="Arial" panose="020B0604020202020204" pitchFamily="34" charset="0"/>
              <a:buChar char="•"/>
            </a:pPr>
            <a:endParaRPr lang="en-US" sz="1050" i="1">
              <a:solidFill>
                <a:srgbClr val="221E1F"/>
              </a:solidFill>
              <a:latin typeface="Calibri" panose="020F0502020204030204" pitchFamily="34" charset="0"/>
            </a:endParaRPr>
          </a:p>
          <a:p>
            <a:pPr marL="171450" indent="-171450" defTabSz="457200">
              <a:buFont typeface="Arial" panose="020B0604020202020204" pitchFamily="34" charset="0"/>
              <a:buChar char="•"/>
            </a:pPr>
            <a:endParaRPr lang="en-US" sz="1050" i="1">
              <a:solidFill>
                <a:srgbClr val="221E1F"/>
              </a:solidFill>
              <a:latin typeface="Calibri" panose="020F0502020204030204" pitchFamily="34" charset="0"/>
            </a:endParaRPr>
          </a:p>
          <a:p>
            <a:pPr marL="171450" indent="-171450" defTabSz="457200">
              <a:buFont typeface="Arial" panose="020B0604020202020204" pitchFamily="34" charset="0"/>
              <a:buChar char="•"/>
            </a:pPr>
            <a:endParaRPr lang="en-US" sz="1050" i="1">
              <a:solidFill>
                <a:srgbClr val="221E1F"/>
              </a:solidFill>
              <a:latin typeface="Calibri" panose="020F0502020204030204" pitchFamily="34" charset="0"/>
            </a:endParaRPr>
          </a:p>
          <a:p>
            <a:pPr marL="171450" indent="-171450" defTabSz="457200">
              <a:buFont typeface="Arial" panose="020B0604020202020204" pitchFamily="34" charset="0"/>
              <a:buChar char="•"/>
            </a:pPr>
            <a:endParaRPr lang="en-US" sz="1050" i="1">
              <a:solidFill>
                <a:srgbClr val="221E1F"/>
              </a:solidFill>
              <a:latin typeface="Calibri" panose="020F0502020204030204" pitchFamily="34" charset="0"/>
            </a:endParaRPr>
          </a:p>
          <a:p>
            <a:pPr marL="171450" indent="-171450" defTabSz="457200">
              <a:buFont typeface="Arial" panose="020B0604020202020204" pitchFamily="34" charset="0"/>
              <a:buChar char="•"/>
            </a:pPr>
            <a:endParaRPr lang="en-US" sz="1050" i="1">
              <a:solidFill>
                <a:srgbClr val="221E1F"/>
              </a:solidFill>
              <a:latin typeface="Calibri" panose="020F0502020204030204" pitchFamily="34" charset="0"/>
            </a:endParaRPr>
          </a:p>
          <a:p>
            <a:pPr marL="171450" indent="-171450" defTabSz="457200">
              <a:buFont typeface="Arial" panose="020B0604020202020204" pitchFamily="34" charset="0"/>
              <a:buChar char="•"/>
            </a:pPr>
            <a:endParaRPr lang="en-US" sz="1050" i="1">
              <a:solidFill>
                <a:srgbClr val="221E1F"/>
              </a:solidFill>
              <a:latin typeface="Calibri" panose="020F0502020204030204" pitchFamily="34" charset="0"/>
            </a:endParaRPr>
          </a:p>
          <a:p>
            <a:pPr marL="171450" indent="-171450" defTabSz="457200">
              <a:buFont typeface="Arial" panose="020B0604020202020204" pitchFamily="34" charset="0"/>
              <a:buChar char="•"/>
            </a:pPr>
            <a:endParaRPr lang="en-US" sz="1050" i="1">
              <a:solidFill>
                <a:srgbClr val="221E1F"/>
              </a:solidFill>
              <a:latin typeface="Calibri" panose="020F0502020204030204" pitchFamily="34" charset="0"/>
            </a:endParaRPr>
          </a:p>
          <a:p>
            <a:pPr marL="171450" indent="-171450" defTabSz="457200">
              <a:buFont typeface="Arial" panose="020B0604020202020204" pitchFamily="34" charset="0"/>
              <a:buChar char="•"/>
            </a:pPr>
            <a:endParaRPr lang="en-US" sz="1050" i="1">
              <a:solidFill>
                <a:srgbClr val="221E1F"/>
              </a:solidFill>
              <a:latin typeface="Calibri" panose="020F0502020204030204" pitchFamily="34" charset="0"/>
            </a:endParaRPr>
          </a:p>
          <a:p>
            <a:pPr marL="171450" indent="-171450" defTabSz="457200">
              <a:buFont typeface="Arial" panose="020B0604020202020204" pitchFamily="34" charset="0"/>
              <a:buChar char="•"/>
            </a:pPr>
            <a:endParaRPr lang="en-US" sz="1050" i="1">
              <a:solidFill>
                <a:srgbClr val="221E1F"/>
              </a:solidFill>
              <a:latin typeface="Calibri" panose="020F0502020204030204" pitchFamily="34" charset="0"/>
            </a:endParaRPr>
          </a:p>
          <a:p>
            <a:pPr marL="171450" indent="-171450" defTabSz="457200">
              <a:buFont typeface="Arial" panose="020B0604020202020204" pitchFamily="34" charset="0"/>
              <a:buChar char="•"/>
            </a:pPr>
            <a:endParaRPr lang="en-US" sz="1050" i="1">
              <a:solidFill>
                <a:srgbClr val="221E1F"/>
              </a:solidFill>
              <a:latin typeface="Calibri" panose="020F0502020204030204" pitchFamily="34" charset="0"/>
            </a:endParaRPr>
          </a:p>
          <a:p>
            <a:pPr marL="171450" indent="-171450" defTabSz="457200">
              <a:buFont typeface="Arial" panose="020B0604020202020204" pitchFamily="34" charset="0"/>
              <a:buChar char="•"/>
            </a:pPr>
            <a:endParaRPr lang="en-US" sz="1050" i="1">
              <a:solidFill>
                <a:srgbClr val="221E1F"/>
              </a:solidFill>
              <a:latin typeface="Calibri" panose="020F0502020204030204" pitchFamily="34" charset="0"/>
            </a:endParaRPr>
          </a:p>
        </p:txBody>
      </p:sp>
      <p:sp>
        <p:nvSpPr>
          <p:cNvPr id="4" name="Rectangle 3">
            <a:extLst>
              <a:ext uri="{FF2B5EF4-FFF2-40B4-BE49-F238E27FC236}">
                <a16:creationId xmlns:a16="http://schemas.microsoft.com/office/drawing/2014/main" id="{7E1A2278-44F4-FC06-92D9-AA20B7F92981}"/>
              </a:ext>
            </a:extLst>
          </p:cNvPr>
          <p:cNvSpPr/>
          <p:nvPr/>
        </p:nvSpPr>
        <p:spPr>
          <a:xfrm>
            <a:off x="1524001" y="3009900"/>
            <a:ext cx="4567201" cy="3476626"/>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latin typeface="Calibri"/>
            </a:endParaRPr>
          </a:p>
        </p:txBody>
      </p:sp>
      <p:sp>
        <p:nvSpPr>
          <p:cNvPr id="2" name="Title 1">
            <a:extLst>
              <a:ext uri="{FF2B5EF4-FFF2-40B4-BE49-F238E27FC236}">
                <a16:creationId xmlns:a16="http://schemas.microsoft.com/office/drawing/2014/main" id="{BE3D9080-2A0B-C495-5064-45CFA3E17331}"/>
              </a:ext>
            </a:extLst>
          </p:cNvPr>
          <p:cNvSpPr>
            <a:spLocks noGrp="1"/>
          </p:cNvSpPr>
          <p:nvPr>
            <p:ph type="ctrTitle"/>
          </p:nvPr>
        </p:nvSpPr>
        <p:spPr/>
        <p:txBody>
          <a:bodyPr/>
          <a:lstStyle/>
          <a:p>
            <a:r>
              <a:rPr lang="en-US"/>
              <a:t>Phase 1 Objectives</a:t>
            </a:r>
          </a:p>
        </p:txBody>
      </p:sp>
      <p:sp>
        <p:nvSpPr>
          <p:cNvPr id="3" name="Subtitle 2">
            <a:extLst>
              <a:ext uri="{FF2B5EF4-FFF2-40B4-BE49-F238E27FC236}">
                <a16:creationId xmlns:a16="http://schemas.microsoft.com/office/drawing/2014/main" id="{4724C8D0-E76E-B93D-A8FB-FE77324E4BC7}"/>
              </a:ext>
            </a:extLst>
          </p:cNvPr>
          <p:cNvSpPr>
            <a:spLocks noGrp="1"/>
          </p:cNvSpPr>
          <p:nvPr>
            <p:ph type="subTitle" idx="1"/>
          </p:nvPr>
        </p:nvSpPr>
        <p:spPr>
          <a:xfrm>
            <a:off x="1981202" y="1365250"/>
            <a:ext cx="4114799" cy="4940288"/>
          </a:xfrm>
        </p:spPr>
        <p:txBody>
          <a:bodyPr vert="horz" lIns="91440" tIns="45720" rIns="91440" bIns="45720" rtlCol="0" anchor="t">
            <a:noAutofit/>
          </a:bodyPr>
          <a:lstStyle/>
          <a:p>
            <a:pPr marL="0" indent="0">
              <a:spcBef>
                <a:spcPts val="0"/>
              </a:spcBef>
              <a:buNone/>
            </a:pPr>
            <a:r>
              <a:rPr lang="en-US" sz="1600" b="1" dirty="0"/>
              <a:t>Objectives:</a:t>
            </a:r>
          </a:p>
          <a:p>
            <a:pPr marL="228600" indent="-228600">
              <a:spcBef>
                <a:spcPts val="0"/>
              </a:spcBef>
              <a:buFont typeface="+mj-lt"/>
              <a:buAutoNum type="arabicPeriod"/>
            </a:pPr>
            <a:r>
              <a:rPr lang="en-US" sz="1400" dirty="0"/>
              <a:t>Educate members through subcommittees</a:t>
            </a:r>
            <a:endParaRPr lang="en-US" sz="1400" i="1" dirty="0"/>
          </a:p>
          <a:p>
            <a:pPr marL="228600" indent="-228600">
              <a:spcBef>
                <a:spcPts val="0"/>
              </a:spcBef>
              <a:buFont typeface="+mj-lt"/>
              <a:buAutoNum type="arabicPeriod"/>
            </a:pPr>
            <a:r>
              <a:rPr lang="en-US" sz="1400" dirty="0"/>
              <a:t>Finalize belief statements from each subcommittee</a:t>
            </a:r>
            <a:endParaRPr lang="en-US" sz="1400" dirty="0">
              <a:cs typeface="Calibri"/>
            </a:endParaRPr>
          </a:p>
          <a:p>
            <a:pPr marL="228600" indent="-228600">
              <a:spcBef>
                <a:spcPts val="0"/>
              </a:spcBef>
              <a:buFont typeface="+mj-lt"/>
              <a:buAutoNum type="arabicPeriod"/>
            </a:pPr>
            <a:r>
              <a:rPr lang="en-US" sz="1400" dirty="0"/>
              <a:t>Seek community input on committee progress</a:t>
            </a:r>
            <a:endParaRPr lang="en-US" sz="1400" dirty="0">
              <a:cs typeface="Calibri"/>
            </a:endParaRPr>
          </a:p>
          <a:p>
            <a:pPr marL="228600" indent="-228600">
              <a:spcBef>
                <a:spcPts val="0"/>
              </a:spcBef>
              <a:buFont typeface="+mj-lt"/>
              <a:buAutoNum type="arabicPeriod"/>
            </a:pPr>
            <a:r>
              <a:rPr lang="en-US" sz="1400" dirty="0"/>
              <a:t>Provide Board updates on progress and receive validation of belief statements </a:t>
            </a:r>
            <a:endParaRPr lang="en-US" sz="1400" dirty="0">
              <a:cs typeface="Calibri"/>
            </a:endParaRPr>
          </a:p>
          <a:p>
            <a:pPr marL="0" indent="0">
              <a:spcBef>
                <a:spcPts val="0"/>
              </a:spcBef>
              <a:buNone/>
            </a:pPr>
            <a:r>
              <a:rPr lang="en-US" sz="1600" b="1" dirty="0">
                <a:cs typeface="Calibri"/>
              </a:rPr>
              <a:t>Main Takeaways:</a:t>
            </a:r>
          </a:p>
          <a:p>
            <a:pPr marL="342900" indent="-342900">
              <a:buFont typeface="Wingdings" panose="05000000000000000000" pitchFamily="2" charset="2"/>
              <a:buChar char="q"/>
            </a:pPr>
            <a:r>
              <a:rPr lang="en-US" sz="1400" dirty="0">
                <a:cs typeface="Calibri"/>
              </a:rPr>
              <a:t>Phase 1 is the </a:t>
            </a:r>
            <a:r>
              <a:rPr lang="en-US" sz="1400" b="1" dirty="0">
                <a:solidFill>
                  <a:schemeClr val="tx2"/>
                </a:solidFill>
                <a:cs typeface="Calibri"/>
              </a:rPr>
              <a:t>fundamental starting point </a:t>
            </a:r>
            <a:r>
              <a:rPr lang="en-US" sz="1400" dirty="0">
                <a:cs typeface="Calibri"/>
              </a:rPr>
              <a:t>to potential solutions</a:t>
            </a:r>
          </a:p>
          <a:p>
            <a:pPr marL="342900" indent="-342900">
              <a:buClr>
                <a:srgbClr val="000000"/>
              </a:buClr>
              <a:buFont typeface="Wingdings" panose="05000000000000000000" pitchFamily="2" charset="2"/>
              <a:buChar char="q"/>
            </a:pPr>
            <a:r>
              <a:rPr lang="en-US" sz="1400" dirty="0">
                <a:cs typeface="Calibri"/>
              </a:rPr>
              <a:t>The subcommittee’s purpose is on creating the </a:t>
            </a:r>
            <a:r>
              <a:rPr lang="en-US" sz="1400" b="1" dirty="0">
                <a:solidFill>
                  <a:schemeClr val="tx2"/>
                </a:solidFill>
                <a:cs typeface="Calibri"/>
              </a:rPr>
              <a:t>belief statements</a:t>
            </a:r>
            <a:r>
              <a:rPr lang="en-US" sz="1400" dirty="0">
                <a:cs typeface="Calibri"/>
              </a:rPr>
              <a:t> </a:t>
            </a:r>
          </a:p>
          <a:p>
            <a:pPr marL="342900" indent="-342900">
              <a:buClr>
                <a:srgbClr val="000000"/>
              </a:buClr>
              <a:buFont typeface="Wingdings" panose="05000000000000000000" pitchFamily="2" charset="2"/>
              <a:buChar char="q"/>
            </a:pPr>
            <a:r>
              <a:rPr lang="en-US" sz="1400" dirty="0">
                <a:cs typeface="Calibri"/>
              </a:rPr>
              <a:t>Each subcommittee will create 3-4 belief statements to guide how the Facility Master Plan will address </a:t>
            </a:r>
            <a:r>
              <a:rPr lang="en-US" sz="1400" b="1" dirty="0">
                <a:solidFill>
                  <a:schemeClr val="tx2"/>
                </a:solidFill>
                <a:cs typeface="Calibri"/>
              </a:rPr>
              <a:t>finances, programs, facilities, and student experience</a:t>
            </a:r>
          </a:p>
          <a:p>
            <a:pPr marL="342900" indent="-342900">
              <a:buClr>
                <a:srgbClr val="000000"/>
              </a:buClr>
              <a:buFont typeface="Wingdings" panose="05000000000000000000" pitchFamily="2" charset="2"/>
              <a:buChar char="q"/>
            </a:pPr>
            <a:r>
              <a:rPr lang="en-US" sz="1400" dirty="0">
                <a:cs typeface="Calibri"/>
              </a:rPr>
              <a:t>The Board will receive committee belief statement in a report and </a:t>
            </a:r>
            <a:r>
              <a:rPr lang="en-US" sz="1400" b="1" dirty="0">
                <a:solidFill>
                  <a:schemeClr val="tx2"/>
                </a:solidFill>
                <a:cs typeface="Calibri"/>
              </a:rPr>
              <a:t>provide feedback</a:t>
            </a:r>
          </a:p>
          <a:p>
            <a:pPr marL="342900" indent="-342900">
              <a:buClr>
                <a:srgbClr val="000000"/>
              </a:buClr>
              <a:buFont typeface="Wingdings" panose="05000000000000000000" pitchFamily="2" charset="2"/>
              <a:buChar char="q"/>
            </a:pPr>
            <a:r>
              <a:rPr lang="en-US" sz="1400" dirty="0">
                <a:cs typeface="Calibri"/>
              </a:rPr>
              <a:t>Board of Education operates as </a:t>
            </a:r>
            <a:r>
              <a:rPr lang="en-US" sz="1400" b="1" dirty="0">
                <a:solidFill>
                  <a:schemeClr val="tx2"/>
                </a:solidFill>
                <a:cs typeface="Calibri"/>
              </a:rPr>
              <a:t>Student Outcome focused Governance </a:t>
            </a:r>
            <a:r>
              <a:rPr lang="en-US" sz="1400" dirty="0">
                <a:solidFill>
                  <a:schemeClr val="tx2"/>
                </a:solidFill>
                <a:cs typeface="Calibri"/>
              </a:rPr>
              <a:t>(</a:t>
            </a:r>
            <a:r>
              <a:rPr lang="en-US" sz="1400" dirty="0">
                <a:cs typeface="Calibri"/>
              </a:rPr>
              <a:t>Allows administration and committee to work toward a decision)</a:t>
            </a:r>
          </a:p>
          <a:p>
            <a:pPr marL="346075" indent="-346075">
              <a:buFont typeface="Wingdings" panose="05000000000000000000" pitchFamily="2" charset="2"/>
              <a:buChar char="q"/>
            </a:pPr>
            <a:endParaRPr lang="en-US" sz="1600" dirty="0"/>
          </a:p>
          <a:p>
            <a:pPr lvl="2"/>
            <a:endParaRPr lang="en-US" sz="1950" dirty="0"/>
          </a:p>
        </p:txBody>
      </p:sp>
      <p:sp>
        <p:nvSpPr>
          <p:cNvPr id="14" name="Rectangle 13">
            <a:extLst>
              <a:ext uri="{FF2B5EF4-FFF2-40B4-BE49-F238E27FC236}">
                <a16:creationId xmlns:a16="http://schemas.microsoft.com/office/drawing/2014/main" id="{BACFF0D3-10BB-6DD7-9F91-956046682EA8}"/>
              </a:ext>
            </a:extLst>
          </p:cNvPr>
          <p:cNvSpPr/>
          <p:nvPr/>
        </p:nvSpPr>
        <p:spPr>
          <a:xfrm>
            <a:off x="6578879" y="5013883"/>
            <a:ext cx="3931920" cy="365760"/>
          </a:xfrm>
          <a:prstGeom prst="rect">
            <a:avLst/>
          </a:prstGeom>
          <a:solidFill>
            <a:srgbClr val="99CD74"/>
          </a:solidFill>
          <a:ln>
            <a:solidFill>
              <a:srgbClr val="99CD7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57200"/>
            <a:r>
              <a:rPr lang="en-US" sz="1400" dirty="0">
                <a:solidFill>
                  <a:prstClr val="black"/>
                </a:solidFill>
                <a:latin typeface="Calibri"/>
              </a:rPr>
              <a:t>Committee Meeting #2</a:t>
            </a:r>
          </a:p>
        </p:txBody>
      </p:sp>
      <p:sp>
        <p:nvSpPr>
          <p:cNvPr id="15" name="Rectangle 14">
            <a:extLst>
              <a:ext uri="{FF2B5EF4-FFF2-40B4-BE49-F238E27FC236}">
                <a16:creationId xmlns:a16="http://schemas.microsoft.com/office/drawing/2014/main" id="{96240D6D-AE5E-DB53-4017-99563A432795}"/>
              </a:ext>
            </a:extLst>
          </p:cNvPr>
          <p:cNvSpPr/>
          <p:nvPr/>
        </p:nvSpPr>
        <p:spPr>
          <a:xfrm>
            <a:off x="6578879" y="5479740"/>
            <a:ext cx="3931920" cy="365760"/>
          </a:xfrm>
          <a:prstGeom prst="rect">
            <a:avLst/>
          </a:prstGeom>
          <a:solidFill>
            <a:srgbClr val="99CD74"/>
          </a:solidFill>
          <a:ln>
            <a:solidFill>
              <a:srgbClr val="99CD7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defTabSz="457200"/>
            <a:r>
              <a:rPr lang="en-US" sz="1400" dirty="0">
                <a:solidFill>
                  <a:prstClr val="black"/>
                </a:solidFill>
                <a:latin typeface="Calibri"/>
              </a:rPr>
              <a:t>Committee Meeting #3</a:t>
            </a:r>
          </a:p>
        </p:txBody>
      </p:sp>
      <p:sp>
        <p:nvSpPr>
          <p:cNvPr id="16" name="Rectangle 15">
            <a:extLst>
              <a:ext uri="{FF2B5EF4-FFF2-40B4-BE49-F238E27FC236}">
                <a16:creationId xmlns:a16="http://schemas.microsoft.com/office/drawing/2014/main" id="{276637FE-BA4F-A5B1-30F4-E6969A948A0E}"/>
              </a:ext>
            </a:extLst>
          </p:cNvPr>
          <p:cNvSpPr/>
          <p:nvPr/>
        </p:nvSpPr>
        <p:spPr>
          <a:xfrm>
            <a:off x="6578879" y="6411457"/>
            <a:ext cx="3931920" cy="365760"/>
          </a:xfrm>
          <a:prstGeom prst="rect">
            <a:avLst/>
          </a:prstGeom>
          <a:solidFill>
            <a:srgbClr val="71B2E2"/>
          </a:solidFill>
          <a:ln>
            <a:solidFill>
              <a:srgbClr val="71B2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57200"/>
            <a:r>
              <a:rPr lang="en-US" sz="1400">
                <a:solidFill>
                  <a:prstClr val="black"/>
                </a:solidFill>
                <a:latin typeface="Calibri"/>
              </a:rPr>
              <a:t>BOE Meeting #2</a:t>
            </a:r>
          </a:p>
        </p:txBody>
      </p:sp>
      <p:sp>
        <p:nvSpPr>
          <p:cNvPr id="17" name="Rectangle 16">
            <a:extLst>
              <a:ext uri="{FF2B5EF4-FFF2-40B4-BE49-F238E27FC236}">
                <a16:creationId xmlns:a16="http://schemas.microsoft.com/office/drawing/2014/main" id="{971FDBED-EC4C-7326-8D2E-F8BDD38C5775}"/>
              </a:ext>
            </a:extLst>
          </p:cNvPr>
          <p:cNvSpPr/>
          <p:nvPr/>
        </p:nvSpPr>
        <p:spPr>
          <a:xfrm>
            <a:off x="6578879" y="5945597"/>
            <a:ext cx="3931920" cy="365760"/>
          </a:xfrm>
          <a:prstGeom prst="rect">
            <a:avLst/>
          </a:prstGeom>
          <a:solidFill>
            <a:srgbClr val="F47643"/>
          </a:solidFill>
          <a:ln>
            <a:solidFill>
              <a:srgbClr val="F476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57200"/>
            <a:r>
              <a:rPr lang="en-US" sz="1400">
                <a:solidFill>
                  <a:prstClr val="black"/>
                </a:solidFill>
                <a:latin typeface="Calibri"/>
              </a:rPr>
              <a:t>Public Input Opportunity</a:t>
            </a:r>
          </a:p>
        </p:txBody>
      </p:sp>
      <p:sp>
        <p:nvSpPr>
          <p:cNvPr id="18" name="Rectangle 17">
            <a:extLst>
              <a:ext uri="{FF2B5EF4-FFF2-40B4-BE49-F238E27FC236}">
                <a16:creationId xmlns:a16="http://schemas.microsoft.com/office/drawing/2014/main" id="{1E44F8D8-0AC5-3069-C227-44883EBBF477}"/>
              </a:ext>
            </a:extLst>
          </p:cNvPr>
          <p:cNvSpPr/>
          <p:nvPr/>
        </p:nvSpPr>
        <p:spPr>
          <a:xfrm>
            <a:off x="6578879" y="1687415"/>
            <a:ext cx="3931920" cy="731520"/>
          </a:xfrm>
          <a:prstGeom prst="rect">
            <a:avLst/>
          </a:prstGeom>
          <a:solidFill>
            <a:srgbClr val="619942"/>
          </a:solidFill>
          <a:ln>
            <a:solidFill>
              <a:srgbClr val="6199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57200"/>
            <a:r>
              <a:rPr lang="en-US" sz="1400" b="1">
                <a:solidFill>
                  <a:prstClr val="black"/>
                </a:solidFill>
                <a:latin typeface="Calibri"/>
              </a:rPr>
              <a:t>Subcommittee Finance Focus (Night 1)</a:t>
            </a:r>
          </a:p>
          <a:p>
            <a:pPr marL="285750" indent="-285750" defTabSz="457200">
              <a:buFont typeface="Arial" panose="020B0604020202020204" pitchFamily="34" charset="0"/>
              <a:buChar char="•"/>
            </a:pPr>
            <a:r>
              <a:rPr lang="en-US" sz="1200">
                <a:solidFill>
                  <a:prstClr val="black"/>
                </a:solidFill>
                <a:latin typeface="Calibri"/>
              </a:rPr>
              <a:t>District financial situation</a:t>
            </a:r>
          </a:p>
          <a:p>
            <a:pPr marL="285750" indent="-285750" defTabSz="457200">
              <a:buFont typeface="Arial" panose="020B0604020202020204" pitchFamily="34" charset="0"/>
              <a:buChar char="•"/>
            </a:pPr>
            <a:r>
              <a:rPr lang="en-US" sz="1200">
                <a:solidFill>
                  <a:prstClr val="black"/>
                </a:solidFill>
                <a:latin typeface="Calibri"/>
              </a:rPr>
              <a:t>Cost savings</a:t>
            </a:r>
          </a:p>
          <a:p>
            <a:pPr marL="285750" indent="-285750" defTabSz="457200">
              <a:buFont typeface="Arial" panose="020B0604020202020204" pitchFamily="34" charset="0"/>
              <a:buChar char="•"/>
            </a:pPr>
            <a:r>
              <a:rPr lang="en-US" sz="1200">
                <a:solidFill>
                  <a:prstClr val="black"/>
                </a:solidFill>
                <a:latin typeface="Calibri"/>
              </a:rPr>
              <a:t>Bonding Capacity</a:t>
            </a:r>
            <a:endParaRPr lang="en-US" sz="1400">
              <a:solidFill>
                <a:prstClr val="black"/>
              </a:solidFill>
              <a:latin typeface="Calibri"/>
            </a:endParaRPr>
          </a:p>
        </p:txBody>
      </p:sp>
      <p:sp>
        <p:nvSpPr>
          <p:cNvPr id="20" name="TextBox 19">
            <a:extLst>
              <a:ext uri="{FF2B5EF4-FFF2-40B4-BE49-F238E27FC236}">
                <a16:creationId xmlns:a16="http://schemas.microsoft.com/office/drawing/2014/main" id="{6747D6BD-E544-952B-1AE3-27F0131F0E11}"/>
              </a:ext>
            </a:extLst>
          </p:cNvPr>
          <p:cNvSpPr txBox="1"/>
          <p:nvPr/>
        </p:nvSpPr>
        <p:spPr>
          <a:xfrm>
            <a:off x="8873288" y="1824796"/>
            <a:ext cx="1597412" cy="646331"/>
          </a:xfrm>
          <a:prstGeom prst="rect">
            <a:avLst/>
          </a:prstGeom>
          <a:noFill/>
        </p:spPr>
        <p:txBody>
          <a:bodyPr wrap="square">
            <a:spAutoFit/>
          </a:bodyPr>
          <a:lstStyle/>
          <a:p>
            <a:pPr algn="r" defTabSz="457200"/>
            <a:r>
              <a:rPr lang="en-US" sz="1200">
                <a:solidFill>
                  <a:prstClr val="black"/>
                </a:solidFill>
                <a:latin typeface="Calibri"/>
              </a:rPr>
              <a:t>January 8, 2024</a:t>
            </a:r>
          </a:p>
          <a:p>
            <a:pPr algn="r" defTabSz="457200"/>
            <a:r>
              <a:rPr lang="en-US" sz="1200">
                <a:solidFill>
                  <a:prstClr val="black"/>
                </a:solidFill>
                <a:latin typeface="Calibri"/>
              </a:rPr>
              <a:t>January 22, 2024</a:t>
            </a:r>
          </a:p>
          <a:p>
            <a:pPr algn="r" defTabSz="457200"/>
            <a:r>
              <a:rPr lang="en-US" sz="1200">
                <a:solidFill>
                  <a:prstClr val="black"/>
                </a:solidFill>
                <a:latin typeface="Calibri"/>
              </a:rPr>
              <a:t>February 19, 2024</a:t>
            </a:r>
          </a:p>
        </p:txBody>
      </p:sp>
      <p:sp>
        <p:nvSpPr>
          <p:cNvPr id="21" name="Rectangle 20">
            <a:extLst>
              <a:ext uri="{FF2B5EF4-FFF2-40B4-BE49-F238E27FC236}">
                <a16:creationId xmlns:a16="http://schemas.microsoft.com/office/drawing/2014/main" id="{0A6173CC-3EEC-014B-B56E-4301846EC42A}"/>
              </a:ext>
            </a:extLst>
          </p:cNvPr>
          <p:cNvSpPr/>
          <p:nvPr/>
        </p:nvSpPr>
        <p:spPr>
          <a:xfrm>
            <a:off x="6578879" y="2519032"/>
            <a:ext cx="3931920" cy="731520"/>
          </a:xfrm>
          <a:prstGeom prst="rect">
            <a:avLst/>
          </a:prstGeom>
          <a:solidFill>
            <a:srgbClr val="619942"/>
          </a:solidFill>
          <a:ln>
            <a:solidFill>
              <a:srgbClr val="6199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57200"/>
            <a:r>
              <a:rPr lang="en-US" sz="1400" b="1">
                <a:solidFill>
                  <a:prstClr val="black"/>
                </a:solidFill>
                <a:latin typeface="Calibri"/>
              </a:rPr>
              <a:t>Subcommittee Program Offerings Focus (Night 1)</a:t>
            </a:r>
          </a:p>
          <a:p>
            <a:pPr marL="285750" indent="-285750" defTabSz="457200">
              <a:buFont typeface="Arial" panose="020B0604020202020204" pitchFamily="34" charset="0"/>
              <a:buChar char="•"/>
            </a:pPr>
            <a:r>
              <a:rPr lang="en-US" sz="1200">
                <a:solidFill>
                  <a:prstClr val="black"/>
                </a:solidFill>
                <a:latin typeface="Calibri"/>
              </a:rPr>
              <a:t>Program Offerings</a:t>
            </a:r>
          </a:p>
          <a:p>
            <a:pPr marL="285750" indent="-285750" defTabSz="457200">
              <a:buFont typeface="Arial" panose="020B0604020202020204" pitchFamily="34" charset="0"/>
              <a:buChar char="•"/>
            </a:pPr>
            <a:r>
              <a:rPr lang="en-US" sz="1200">
                <a:solidFill>
                  <a:prstClr val="black"/>
                </a:solidFill>
                <a:latin typeface="Calibri"/>
              </a:rPr>
              <a:t>Programming Needs</a:t>
            </a:r>
          </a:p>
          <a:p>
            <a:pPr marL="285750" indent="-285750" defTabSz="457200">
              <a:buFont typeface="Arial" panose="020B0604020202020204" pitchFamily="34" charset="0"/>
              <a:buChar char="•"/>
            </a:pPr>
            <a:r>
              <a:rPr lang="en-US" sz="1200">
                <a:solidFill>
                  <a:prstClr val="black"/>
                </a:solidFill>
                <a:latin typeface="Calibri"/>
              </a:rPr>
              <a:t>Charter Schools</a:t>
            </a:r>
            <a:endParaRPr lang="en-US" sz="1400">
              <a:solidFill>
                <a:prstClr val="black"/>
              </a:solidFill>
              <a:latin typeface="Calibri"/>
            </a:endParaRPr>
          </a:p>
        </p:txBody>
      </p:sp>
      <p:sp>
        <p:nvSpPr>
          <p:cNvPr id="22" name="TextBox 21">
            <a:extLst>
              <a:ext uri="{FF2B5EF4-FFF2-40B4-BE49-F238E27FC236}">
                <a16:creationId xmlns:a16="http://schemas.microsoft.com/office/drawing/2014/main" id="{758876B7-5F09-480E-CB13-93F9FDB92B83}"/>
              </a:ext>
            </a:extLst>
          </p:cNvPr>
          <p:cNvSpPr txBox="1"/>
          <p:nvPr/>
        </p:nvSpPr>
        <p:spPr>
          <a:xfrm>
            <a:off x="8893338" y="2657872"/>
            <a:ext cx="1597412" cy="646331"/>
          </a:xfrm>
          <a:prstGeom prst="rect">
            <a:avLst/>
          </a:prstGeom>
          <a:noFill/>
        </p:spPr>
        <p:txBody>
          <a:bodyPr wrap="square">
            <a:spAutoFit/>
          </a:bodyPr>
          <a:lstStyle/>
          <a:p>
            <a:pPr algn="r" defTabSz="457200"/>
            <a:r>
              <a:rPr lang="en-US" sz="1200">
                <a:solidFill>
                  <a:prstClr val="black"/>
                </a:solidFill>
                <a:latin typeface="Calibri"/>
              </a:rPr>
              <a:t>January 8, 2024</a:t>
            </a:r>
          </a:p>
          <a:p>
            <a:pPr algn="r" defTabSz="457200"/>
            <a:r>
              <a:rPr lang="en-US" sz="1200">
                <a:solidFill>
                  <a:prstClr val="black"/>
                </a:solidFill>
                <a:latin typeface="Calibri"/>
              </a:rPr>
              <a:t>January 22, 2024</a:t>
            </a:r>
          </a:p>
          <a:p>
            <a:pPr algn="r" defTabSz="457200"/>
            <a:r>
              <a:rPr lang="en-US" sz="1200">
                <a:solidFill>
                  <a:prstClr val="black"/>
                </a:solidFill>
                <a:latin typeface="Calibri"/>
              </a:rPr>
              <a:t>February 19, 2024</a:t>
            </a:r>
          </a:p>
        </p:txBody>
      </p:sp>
      <p:sp>
        <p:nvSpPr>
          <p:cNvPr id="23" name="Rectangle 22">
            <a:extLst>
              <a:ext uri="{FF2B5EF4-FFF2-40B4-BE49-F238E27FC236}">
                <a16:creationId xmlns:a16="http://schemas.microsoft.com/office/drawing/2014/main" id="{FB75AD8D-B379-D3B7-7117-07CA4C804B27}"/>
              </a:ext>
            </a:extLst>
          </p:cNvPr>
          <p:cNvSpPr/>
          <p:nvPr/>
        </p:nvSpPr>
        <p:spPr>
          <a:xfrm>
            <a:off x="6578879" y="3350649"/>
            <a:ext cx="3931920" cy="731520"/>
          </a:xfrm>
          <a:prstGeom prst="rect">
            <a:avLst/>
          </a:prstGeom>
          <a:solidFill>
            <a:srgbClr val="619942"/>
          </a:solidFill>
          <a:ln>
            <a:solidFill>
              <a:srgbClr val="6199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57200"/>
            <a:r>
              <a:rPr lang="en-US" sz="1400" b="1">
                <a:solidFill>
                  <a:prstClr val="black"/>
                </a:solidFill>
                <a:latin typeface="Calibri"/>
              </a:rPr>
              <a:t>Subcommittee Facility Needs Focus (Night 2)</a:t>
            </a:r>
          </a:p>
          <a:p>
            <a:pPr marL="285750" indent="-285750" defTabSz="457200">
              <a:buFont typeface="Arial" panose="020B0604020202020204" pitchFamily="34" charset="0"/>
              <a:buChar char="•"/>
            </a:pPr>
            <a:r>
              <a:rPr lang="en-US" sz="1200">
                <a:solidFill>
                  <a:prstClr val="black"/>
                </a:solidFill>
                <a:latin typeface="Calibri"/>
              </a:rPr>
              <a:t>School consolidation</a:t>
            </a:r>
          </a:p>
          <a:p>
            <a:pPr marL="285750" indent="-285750" defTabSz="457200">
              <a:buFont typeface="Arial" panose="020B0604020202020204" pitchFamily="34" charset="0"/>
              <a:buChar char="•"/>
            </a:pPr>
            <a:r>
              <a:rPr lang="en-US" sz="1200">
                <a:solidFill>
                  <a:prstClr val="black"/>
                </a:solidFill>
                <a:latin typeface="Calibri"/>
              </a:rPr>
              <a:t>New facilities/additions</a:t>
            </a:r>
          </a:p>
          <a:p>
            <a:pPr marL="285750" indent="-285750" defTabSz="457200">
              <a:buFont typeface="Arial" panose="020B0604020202020204" pitchFamily="34" charset="0"/>
              <a:buChar char="•"/>
            </a:pPr>
            <a:r>
              <a:rPr lang="en-US" sz="1200">
                <a:solidFill>
                  <a:prstClr val="black"/>
                </a:solidFill>
                <a:latin typeface="Calibri"/>
              </a:rPr>
              <a:t>Facility renovations</a:t>
            </a:r>
          </a:p>
        </p:txBody>
      </p:sp>
      <p:sp>
        <p:nvSpPr>
          <p:cNvPr id="24" name="TextBox 23">
            <a:extLst>
              <a:ext uri="{FF2B5EF4-FFF2-40B4-BE49-F238E27FC236}">
                <a16:creationId xmlns:a16="http://schemas.microsoft.com/office/drawing/2014/main" id="{413E5C1C-7071-0125-4BAE-AC65ADD0693F}"/>
              </a:ext>
            </a:extLst>
          </p:cNvPr>
          <p:cNvSpPr txBox="1"/>
          <p:nvPr/>
        </p:nvSpPr>
        <p:spPr>
          <a:xfrm>
            <a:off x="8873286" y="3490948"/>
            <a:ext cx="1597412" cy="646331"/>
          </a:xfrm>
          <a:prstGeom prst="rect">
            <a:avLst/>
          </a:prstGeom>
          <a:noFill/>
        </p:spPr>
        <p:txBody>
          <a:bodyPr wrap="square">
            <a:spAutoFit/>
          </a:bodyPr>
          <a:lstStyle/>
          <a:p>
            <a:pPr algn="r" defTabSz="457200"/>
            <a:r>
              <a:rPr lang="en-US" sz="1200">
                <a:solidFill>
                  <a:prstClr val="black"/>
                </a:solidFill>
                <a:latin typeface="Calibri"/>
              </a:rPr>
              <a:t>January 8, 2024</a:t>
            </a:r>
          </a:p>
          <a:p>
            <a:pPr algn="r" defTabSz="457200"/>
            <a:r>
              <a:rPr lang="en-US" sz="1200">
                <a:solidFill>
                  <a:prstClr val="black"/>
                </a:solidFill>
                <a:latin typeface="Calibri"/>
              </a:rPr>
              <a:t>January 22, 2024</a:t>
            </a:r>
          </a:p>
          <a:p>
            <a:pPr algn="r" defTabSz="457200"/>
            <a:r>
              <a:rPr lang="en-US" sz="1200">
                <a:solidFill>
                  <a:prstClr val="black"/>
                </a:solidFill>
                <a:latin typeface="Calibri"/>
              </a:rPr>
              <a:t>February 19, 2024</a:t>
            </a:r>
          </a:p>
        </p:txBody>
      </p:sp>
      <p:sp>
        <p:nvSpPr>
          <p:cNvPr id="25" name="Rectangle 24">
            <a:extLst>
              <a:ext uri="{FF2B5EF4-FFF2-40B4-BE49-F238E27FC236}">
                <a16:creationId xmlns:a16="http://schemas.microsoft.com/office/drawing/2014/main" id="{B9ED5CC6-B9C2-AEE4-C6AC-A4B19678CBE6}"/>
              </a:ext>
            </a:extLst>
          </p:cNvPr>
          <p:cNvSpPr/>
          <p:nvPr/>
        </p:nvSpPr>
        <p:spPr>
          <a:xfrm>
            <a:off x="6578879" y="4182266"/>
            <a:ext cx="3931920" cy="731520"/>
          </a:xfrm>
          <a:prstGeom prst="rect">
            <a:avLst/>
          </a:prstGeom>
          <a:solidFill>
            <a:srgbClr val="619942"/>
          </a:solidFill>
          <a:ln>
            <a:solidFill>
              <a:srgbClr val="6199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57200"/>
            <a:r>
              <a:rPr lang="en-US" sz="1400" b="1">
                <a:solidFill>
                  <a:prstClr val="black"/>
                </a:solidFill>
                <a:latin typeface="Calibri"/>
              </a:rPr>
              <a:t>Subcommittee Student Experience Focus (Night 2)</a:t>
            </a:r>
          </a:p>
          <a:p>
            <a:pPr marL="285750" indent="-285750" defTabSz="457200">
              <a:buFont typeface="Arial" panose="020B0604020202020204" pitchFamily="34" charset="0"/>
              <a:buChar char="•"/>
            </a:pPr>
            <a:r>
              <a:rPr lang="en-US" sz="1200">
                <a:solidFill>
                  <a:prstClr val="black"/>
                </a:solidFill>
                <a:latin typeface="Calibri"/>
              </a:rPr>
              <a:t>Grade configuration</a:t>
            </a:r>
          </a:p>
          <a:p>
            <a:pPr marL="285750" indent="-285750" defTabSz="457200">
              <a:buFont typeface="Arial" panose="020B0604020202020204" pitchFamily="34" charset="0"/>
              <a:buChar char="•"/>
            </a:pPr>
            <a:r>
              <a:rPr lang="en-US" sz="1200">
                <a:solidFill>
                  <a:prstClr val="black"/>
                </a:solidFill>
                <a:latin typeface="Calibri"/>
              </a:rPr>
              <a:t>School size</a:t>
            </a:r>
          </a:p>
          <a:p>
            <a:pPr marL="285750" indent="-285750" defTabSz="457200">
              <a:buFont typeface="Arial" panose="020B0604020202020204" pitchFamily="34" charset="0"/>
              <a:buChar char="•"/>
            </a:pPr>
            <a:r>
              <a:rPr lang="en-US" sz="1200">
                <a:solidFill>
                  <a:prstClr val="black"/>
                </a:solidFill>
                <a:latin typeface="Calibri"/>
              </a:rPr>
              <a:t>Boundary criteria</a:t>
            </a:r>
            <a:endParaRPr lang="en-US" sz="1400">
              <a:solidFill>
                <a:prstClr val="black"/>
              </a:solidFill>
              <a:latin typeface="Calibri"/>
            </a:endParaRPr>
          </a:p>
        </p:txBody>
      </p:sp>
      <p:sp>
        <p:nvSpPr>
          <p:cNvPr id="26" name="TextBox 25">
            <a:extLst>
              <a:ext uri="{FF2B5EF4-FFF2-40B4-BE49-F238E27FC236}">
                <a16:creationId xmlns:a16="http://schemas.microsoft.com/office/drawing/2014/main" id="{BE7A9FED-6F01-DD00-DC9D-A0AB47857848}"/>
              </a:ext>
            </a:extLst>
          </p:cNvPr>
          <p:cNvSpPr txBox="1"/>
          <p:nvPr/>
        </p:nvSpPr>
        <p:spPr>
          <a:xfrm>
            <a:off x="8893337" y="4324025"/>
            <a:ext cx="1597412" cy="646331"/>
          </a:xfrm>
          <a:prstGeom prst="rect">
            <a:avLst/>
          </a:prstGeom>
          <a:noFill/>
        </p:spPr>
        <p:txBody>
          <a:bodyPr wrap="square">
            <a:spAutoFit/>
          </a:bodyPr>
          <a:lstStyle/>
          <a:p>
            <a:pPr algn="r" defTabSz="457200"/>
            <a:r>
              <a:rPr lang="en-US" sz="1200">
                <a:solidFill>
                  <a:prstClr val="black"/>
                </a:solidFill>
                <a:latin typeface="Calibri"/>
              </a:rPr>
              <a:t>January 8, 2024</a:t>
            </a:r>
          </a:p>
          <a:p>
            <a:pPr algn="r" defTabSz="457200"/>
            <a:r>
              <a:rPr lang="en-US" sz="1200">
                <a:solidFill>
                  <a:prstClr val="black"/>
                </a:solidFill>
                <a:latin typeface="Calibri"/>
              </a:rPr>
              <a:t>January 22, 2024</a:t>
            </a:r>
          </a:p>
          <a:p>
            <a:pPr algn="r" defTabSz="457200"/>
            <a:r>
              <a:rPr lang="en-US" sz="1200">
                <a:solidFill>
                  <a:prstClr val="black"/>
                </a:solidFill>
                <a:latin typeface="Calibri"/>
              </a:rPr>
              <a:t>February 19, 2024</a:t>
            </a:r>
          </a:p>
        </p:txBody>
      </p:sp>
      <p:sp>
        <p:nvSpPr>
          <p:cNvPr id="27" name="Rectangle 26">
            <a:extLst>
              <a:ext uri="{FF2B5EF4-FFF2-40B4-BE49-F238E27FC236}">
                <a16:creationId xmlns:a16="http://schemas.microsoft.com/office/drawing/2014/main" id="{81A49A10-39CC-CEB6-AF7E-2660D4482385}"/>
              </a:ext>
            </a:extLst>
          </p:cNvPr>
          <p:cNvSpPr/>
          <p:nvPr/>
        </p:nvSpPr>
        <p:spPr>
          <a:xfrm>
            <a:off x="6202733" y="78523"/>
            <a:ext cx="250564" cy="6698694"/>
          </a:xfrm>
          <a:prstGeom prst="rect">
            <a:avLst/>
          </a:prstGeom>
          <a:solidFill>
            <a:srgbClr val="00FFFF"/>
          </a:solidFill>
          <a:ln>
            <a:solidFill>
              <a:srgbClr val="00FFFF"/>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defTabSz="457200"/>
            <a:r>
              <a:rPr lang="en-US">
                <a:solidFill>
                  <a:prstClr val="black"/>
                </a:solidFill>
                <a:latin typeface="Calibri"/>
              </a:rPr>
              <a:t>Phase 1 </a:t>
            </a:r>
          </a:p>
        </p:txBody>
      </p:sp>
      <p:sp>
        <p:nvSpPr>
          <p:cNvPr id="11" name="Rectangle 10">
            <a:extLst>
              <a:ext uri="{FF2B5EF4-FFF2-40B4-BE49-F238E27FC236}">
                <a16:creationId xmlns:a16="http://schemas.microsoft.com/office/drawing/2014/main" id="{0637538E-F162-3BB8-53DA-D69000F0E1C8}"/>
              </a:ext>
            </a:extLst>
          </p:cNvPr>
          <p:cNvSpPr/>
          <p:nvPr/>
        </p:nvSpPr>
        <p:spPr>
          <a:xfrm>
            <a:off x="6578879" y="78523"/>
            <a:ext cx="3931920" cy="365760"/>
          </a:xfrm>
          <a:prstGeom prst="rect">
            <a:avLst/>
          </a:prstGeom>
          <a:solidFill>
            <a:srgbClr val="71B2E2"/>
          </a:solidFill>
          <a:ln>
            <a:solidFill>
              <a:srgbClr val="71B2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57200"/>
            <a:r>
              <a:rPr lang="en-US" sz="1400">
                <a:solidFill>
                  <a:prstClr val="black"/>
                </a:solidFill>
                <a:latin typeface="Calibri"/>
              </a:rPr>
              <a:t>BOE Meeting #1</a:t>
            </a:r>
          </a:p>
        </p:txBody>
      </p:sp>
      <p:sp>
        <p:nvSpPr>
          <p:cNvPr id="12" name="Rectangle 11">
            <a:extLst>
              <a:ext uri="{FF2B5EF4-FFF2-40B4-BE49-F238E27FC236}">
                <a16:creationId xmlns:a16="http://schemas.microsoft.com/office/drawing/2014/main" id="{DBBFCBA3-C9DF-531C-715A-6FF6FA1996C6}"/>
              </a:ext>
            </a:extLst>
          </p:cNvPr>
          <p:cNvSpPr/>
          <p:nvPr/>
        </p:nvSpPr>
        <p:spPr>
          <a:xfrm>
            <a:off x="6578879" y="544380"/>
            <a:ext cx="3931920" cy="365760"/>
          </a:xfrm>
          <a:prstGeom prst="rect">
            <a:avLst/>
          </a:prstGeom>
          <a:solidFill>
            <a:srgbClr val="99CD74"/>
          </a:solidFill>
          <a:ln>
            <a:solidFill>
              <a:srgbClr val="99CD7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57200"/>
            <a:r>
              <a:rPr lang="en-US" sz="1400">
                <a:solidFill>
                  <a:prstClr val="black"/>
                </a:solidFill>
                <a:latin typeface="Calibri"/>
              </a:rPr>
              <a:t>Committee Meeting #1</a:t>
            </a:r>
          </a:p>
        </p:txBody>
      </p:sp>
      <p:pic>
        <p:nvPicPr>
          <p:cNvPr id="57" name="Graphic 56" descr="Checkmark with solid fill">
            <a:extLst>
              <a:ext uri="{FF2B5EF4-FFF2-40B4-BE49-F238E27FC236}">
                <a16:creationId xmlns:a16="http://schemas.microsoft.com/office/drawing/2014/main" id="{0EC73815-E047-22EA-BFEA-B4F4C23AF72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78442" y="166765"/>
            <a:ext cx="235159" cy="235159"/>
          </a:xfrm>
          <a:prstGeom prst="rect">
            <a:avLst/>
          </a:prstGeom>
        </p:spPr>
      </p:pic>
      <p:sp>
        <p:nvSpPr>
          <p:cNvPr id="67" name="TextBox 66">
            <a:extLst>
              <a:ext uri="{FF2B5EF4-FFF2-40B4-BE49-F238E27FC236}">
                <a16:creationId xmlns:a16="http://schemas.microsoft.com/office/drawing/2014/main" id="{71815EF5-3E0A-05B6-6358-84C0EF610ED8}"/>
              </a:ext>
            </a:extLst>
          </p:cNvPr>
          <p:cNvSpPr txBox="1"/>
          <p:nvPr/>
        </p:nvSpPr>
        <p:spPr>
          <a:xfrm>
            <a:off x="9258646" y="5062578"/>
            <a:ext cx="1212055" cy="276999"/>
          </a:xfrm>
          <a:prstGeom prst="rect">
            <a:avLst/>
          </a:prstGeom>
          <a:noFill/>
        </p:spPr>
        <p:txBody>
          <a:bodyPr wrap="square">
            <a:spAutoFit/>
          </a:bodyPr>
          <a:lstStyle/>
          <a:p>
            <a:pPr algn="r" defTabSz="457200"/>
            <a:r>
              <a:rPr lang="en-US" sz="1200">
                <a:solidFill>
                  <a:prstClr val="black"/>
                </a:solidFill>
                <a:latin typeface="Calibri"/>
              </a:rPr>
              <a:t>March 5, 2024</a:t>
            </a:r>
          </a:p>
        </p:txBody>
      </p:sp>
      <p:sp>
        <p:nvSpPr>
          <p:cNvPr id="68" name="TextBox 67">
            <a:extLst>
              <a:ext uri="{FF2B5EF4-FFF2-40B4-BE49-F238E27FC236}">
                <a16:creationId xmlns:a16="http://schemas.microsoft.com/office/drawing/2014/main" id="{3CB56E45-A396-E0FD-3436-60AF2814CC34}"/>
              </a:ext>
            </a:extLst>
          </p:cNvPr>
          <p:cNvSpPr txBox="1"/>
          <p:nvPr/>
        </p:nvSpPr>
        <p:spPr>
          <a:xfrm>
            <a:off x="9258646" y="5524121"/>
            <a:ext cx="1212055" cy="276999"/>
          </a:xfrm>
          <a:prstGeom prst="rect">
            <a:avLst/>
          </a:prstGeom>
          <a:noFill/>
        </p:spPr>
        <p:txBody>
          <a:bodyPr wrap="square">
            <a:spAutoFit/>
          </a:bodyPr>
          <a:lstStyle/>
          <a:p>
            <a:pPr algn="r" defTabSz="457200"/>
            <a:r>
              <a:rPr lang="en-US" sz="1200">
                <a:solidFill>
                  <a:prstClr val="black"/>
                </a:solidFill>
                <a:latin typeface="Calibri"/>
              </a:rPr>
              <a:t>April 2, 2024</a:t>
            </a:r>
          </a:p>
        </p:txBody>
      </p:sp>
      <p:sp>
        <p:nvSpPr>
          <p:cNvPr id="69" name="TextBox 68">
            <a:extLst>
              <a:ext uri="{FF2B5EF4-FFF2-40B4-BE49-F238E27FC236}">
                <a16:creationId xmlns:a16="http://schemas.microsoft.com/office/drawing/2014/main" id="{7874E98E-02A9-C075-2103-AE12DABC537C}"/>
              </a:ext>
            </a:extLst>
          </p:cNvPr>
          <p:cNvSpPr txBox="1"/>
          <p:nvPr/>
        </p:nvSpPr>
        <p:spPr>
          <a:xfrm>
            <a:off x="9258646" y="6456963"/>
            <a:ext cx="1212055" cy="276999"/>
          </a:xfrm>
          <a:prstGeom prst="rect">
            <a:avLst/>
          </a:prstGeom>
          <a:noFill/>
        </p:spPr>
        <p:txBody>
          <a:bodyPr wrap="square">
            <a:spAutoFit/>
          </a:bodyPr>
          <a:lstStyle/>
          <a:p>
            <a:pPr algn="r" defTabSz="457200"/>
            <a:r>
              <a:rPr lang="en-US" sz="1200">
                <a:solidFill>
                  <a:prstClr val="black"/>
                </a:solidFill>
                <a:latin typeface="Calibri"/>
              </a:rPr>
              <a:t>May 7, 2024</a:t>
            </a:r>
          </a:p>
        </p:txBody>
      </p:sp>
      <p:sp>
        <p:nvSpPr>
          <p:cNvPr id="71" name="TextBox 70">
            <a:extLst>
              <a:ext uri="{FF2B5EF4-FFF2-40B4-BE49-F238E27FC236}">
                <a16:creationId xmlns:a16="http://schemas.microsoft.com/office/drawing/2014/main" id="{F1EA5712-7346-B203-D4EA-2BFFB5BE32D0}"/>
              </a:ext>
            </a:extLst>
          </p:cNvPr>
          <p:cNvSpPr txBox="1"/>
          <p:nvPr/>
        </p:nvSpPr>
        <p:spPr>
          <a:xfrm>
            <a:off x="8873286" y="583186"/>
            <a:ext cx="1597412" cy="276999"/>
          </a:xfrm>
          <a:prstGeom prst="rect">
            <a:avLst/>
          </a:prstGeom>
          <a:noFill/>
        </p:spPr>
        <p:txBody>
          <a:bodyPr wrap="square">
            <a:spAutoFit/>
          </a:bodyPr>
          <a:lstStyle/>
          <a:p>
            <a:pPr algn="r" defTabSz="457200"/>
            <a:r>
              <a:rPr lang="en-US" sz="1200">
                <a:solidFill>
                  <a:prstClr val="black"/>
                </a:solidFill>
                <a:latin typeface="Calibri"/>
              </a:rPr>
              <a:t>November 6, 2023</a:t>
            </a:r>
          </a:p>
        </p:txBody>
      </p:sp>
      <p:sp>
        <p:nvSpPr>
          <p:cNvPr id="73" name="TextBox 72">
            <a:extLst>
              <a:ext uri="{FF2B5EF4-FFF2-40B4-BE49-F238E27FC236}">
                <a16:creationId xmlns:a16="http://schemas.microsoft.com/office/drawing/2014/main" id="{A2E41899-F160-8637-299E-B1A2B72734C8}"/>
              </a:ext>
            </a:extLst>
          </p:cNvPr>
          <p:cNvSpPr txBox="1"/>
          <p:nvPr/>
        </p:nvSpPr>
        <p:spPr>
          <a:xfrm>
            <a:off x="9125800" y="135949"/>
            <a:ext cx="1344901" cy="276999"/>
          </a:xfrm>
          <a:prstGeom prst="rect">
            <a:avLst/>
          </a:prstGeom>
          <a:noFill/>
        </p:spPr>
        <p:txBody>
          <a:bodyPr wrap="square">
            <a:spAutoFit/>
          </a:bodyPr>
          <a:lstStyle/>
          <a:p>
            <a:pPr algn="r" defTabSz="457200"/>
            <a:r>
              <a:rPr lang="en-US" sz="1200">
                <a:solidFill>
                  <a:prstClr val="black"/>
                </a:solidFill>
                <a:latin typeface="Calibri"/>
              </a:rPr>
              <a:t>October 17, 2023</a:t>
            </a:r>
          </a:p>
        </p:txBody>
      </p:sp>
      <p:pic>
        <p:nvPicPr>
          <p:cNvPr id="6" name="Graphic 5" descr="Checkmark with solid fill">
            <a:extLst>
              <a:ext uri="{FF2B5EF4-FFF2-40B4-BE49-F238E27FC236}">
                <a16:creationId xmlns:a16="http://schemas.microsoft.com/office/drawing/2014/main" id="{D40E14B6-FF4E-F44A-D32E-703CB81719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78441" y="633691"/>
            <a:ext cx="235159" cy="235159"/>
          </a:xfrm>
          <a:prstGeom prst="rect">
            <a:avLst/>
          </a:prstGeom>
        </p:spPr>
      </p:pic>
    </p:spTree>
    <p:extLst>
      <p:ext uri="{BB962C8B-B14F-4D97-AF65-F5344CB8AC3E}">
        <p14:creationId xmlns:p14="http://schemas.microsoft.com/office/powerpoint/2010/main" val="27520949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C09BC626-F33F-9D68-334B-DC6BAB4249DF}"/>
              </a:ext>
            </a:extLst>
          </p:cNvPr>
          <p:cNvSpPr>
            <a:spLocks noGrp="1"/>
          </p:cNvSpPr>
          <p:nvPr>
            <p:ph type="subTitle" idx="1"/>
          </p:nvPr>
        </p:nvSpPr>
        <p:spPr>
          <a:xfrm>
            <a:off x="1798321" y="1424473"/>
            <a:ext cx="3694841" cy="3995436"/>
          </a:xfrm>
        </p:spPr>
        <p:txBody>
          <a:bodyPr vert="horz" lIns="91440" tIns="45720" rIns="91440" bIns="45720" rtlCol="0" anchor="t">
            <a:noAutofit/>
          </a:bodyPr>
          <a:lstStyle/>
          <a:p>
            <a:pPr marL="0" indent="0">
              <a:buNone/>
            </a:pPr>
            <a:endParaRPr lang="en-US" sz="1800" b="1"/>
          </a:p>
          <a:p>
            <a:pPr marL="0" indent="0">
              <a:spcBef>
                <a:spcPts val="1200"/>
              </a:spcBef>
              <a:buNone/>
            </a:pPr>
            <a:r>
              <a:rPr lang="en-US" sz="1800" b="1">
                <a:ea typeface="Calibri"/>
                <a:cs typeface="Calibri"/>
              </a:rPr>
              <a:t>PROJECT CO-LEAD: </a:t>
            </a:r>
            <a:r>
              <a:rPr lang="en-US" sz="1800">
                <a:ea typeface="Calibri"/>
                <a:cs typeface="Calibri"/>
              </a:rPr>
              <a:t>DMPS</a:t>
            </a:r>
          </a:p>
          <a:p>
            <a:pPr marL="0" indent="0">
              <a:buNone/>
            </a:pPr>
            <a:r>
              <a:rPr lang="en-US" sz="1600" i="1">
                <a:ea typeface="Calibri"/>
                <a:cs typeface="Calibri"/>
              </a:rPr>
              <a:t>Responsibilities:</a:t>
            </a:r>
            <a:endParaRPr lang="en-US" sz="1600">
              <a:ea typeface="Calibri"/>
              <a:cs typeface="Calibri"/>
            </a:endParaRPr>
          </a:p>
          <a:p>
            <a:pPr>
              <a:buClr>
                <a:srgbClr val="000000"/>
              </a:buClr>
              <a:buFont typeface="Arial"/>
              <a:buChar char="•"/>
            </a:pPr>
            <a:r>
              <a:rPr lang="en-US" sz="1400" i="1">
                <a:ea typeface="Calibri"/>
                <a:cs typeface="Calibri"/>
              </a:rPr>
              <a:t>Facilitation of committee meetings </a:t>
            </a:r>
            <a:endParaRPr lang="en-US" sz="1400">
              <a:ea typeface="Calibri"/>
              <a:cs typeface="Calibri"/>
            </a:endParaRPr>
          </a:p>
          <a:p>
            <a:pPr>
              <a:buClr>
                <a:srgbClr val="000000"/>
              </a:buClr>
              <a:buFont typeface="Arial"/>
              <a:buChar char="•"/>
            </a:pPr>
            <a:r>
              <a:rPr lang="en-US" sz="1400" i="1">
                <a:ea typeface="Calibri"/>
                <a:cs typeface="Calibri"/>
              </a:rPr>
              <a:t>Education Specifications</a:t>
            </a:r>
            <a:endParaRPr lang="en-US" sz="1400">
              <a:ea typeface="Calibri"/>
              <a:cs typeface="Calibri"/>
            </a:endParaRPr>
          </a:p>
          <a:p>
            <a:pPr>
              <a:buClr>
                <a:srgbClr val="000000"/>
              </a:buClr>
              <a:buFont typeface="Arial"/>
              <a:buChar char="•"/>
            </a:pPr>
            <a:r>
              <a:rPr lang="en-US" sz="1400" i="1">
                <a:ea typeface="Calibri"/>
                <a:cs typeface="Calibri"/>
              </a:rPr>
              <a:t>Meeting Logistics</a:t>
            </a:r>
            <a:endParaRPr lang="en-US" err="1"/>
          </a:p>
          <a:p>
            <a:pPr marL="0" indent="0">
              <a:buNone/>
            </a:pPr>
            <a:endParaRPr lang="en-US" sz="1800" b="1"/>
          </a:p>
          <a:p>
            <a:pPr marL="0" indent="0">
              <a:buNone/>
            </a:pPr>
            <a:r>
              <a:rPr lang="en-US" sz="1800" b="1"/>
              <a:t>DMPS COMMITTEE: YOU!</a:t>
            </a:r>
            <a:endParaRPr lang="en-US" sz="1800" b="1">
              <a:ea typeface="Calibri"/>
              <a:cs typeface="Calibri"/>
            </a:endParaRPr>
          </a:p>
          <a:p>
            <a:pPr marL="0" indent="0">
              <a:buNone/>
            </a:pPr>
            <a:r>
              <a:rPr lang="en-US" sz="1600" i="1"/>
              <a:t>Responsibilities:</a:t>
            </a:r>
            <a:endParaRPr lang="en-US" sz="1600" i="1">
              <a:ea typeface="Calibri"/>
              <a:cs typeface="Calibri"/>
            </a:endParaRPr>
          </a:p>
          <a:p>
            <a:r>
              <a:rPr lang="en-US" sz="1400" i="1"/>
              <a:t>Attend committee meetings</a:t>
            </a:r>
            <a:endParaRPr lang="en-US" sz="1400" i="1">
              <a:ea typeface="Calibri"/>
              <a:cs typeface="Calibri"/>
            </a:endParaRPr>
          </a:p>
          <a:p>
            <a:r>
              <a:rPr lang="en-US" sz="1400" i="1"/>
              <a:t>Provide feedback to facilitators</a:t>
            </a:r>
            <a:endParaRPr lang="en-US" sz="1400" i="1">
              <a:ea typeface="Calibri"/>
              <a:cs typeface="Calibri"/>
            </a:endParaRPr>
          </a:p>
          <a:p>
            <a:r>
              <a:rPr lang="en-US" sz="1400" i="1"/>
              <a:t>Work towards committee consensus </a:t>
            </a:r>
            <a:endParaRPr lang="en-US" sz="1400" i="1">
              <a:ea typeface="Calibri"/>
              <a:cs typeface="Calibri"/>
            </a:endParaRPr>
          </a:p>
          <a:p>
            <a:pPr marL="0" indent="0">
              <a:buNone/>
            </a:pPr>
            <a:endParaRPr lang="en-US" sz="1600"/>
          </a:p>
        </p:txBody>
      </p:sp>
      <p:pic>
        <p:nvPicPr>
          <p:cNvPr id="14" name="Picture 13" descr="A picture containing text, clipart&#10;&#10;Description automatically generated">
            <a:extLst>
              <a:ext uri="{FF2B5EF4-FFF2-40B4-BE49-F238E27FC236}">
                <a16:creationId xmlns:a16="http://schemas.microsoft.com/office/drawing/2014/main" id="{86CEA86C-0C19-4A27-687D-C1818AE49E3D}"/>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5273041" y="1412947"/>
            <a:ext cx="1105167" cy="403151"/>
          </a:xfrm>
          <a:prstGeom prst="rect">
            <a:avLst/>
          </a:prstGeom>
        </p:spPr>
      </p:pic>
      <p:sp>
        <p:nvSpPr>
          <p:cNvPr id="17" name="Title 16">
            <a:extLst>
              <a:ext uri="{FF2B5EF4-FFF2-40B4-BE49-F238E27FC236}">
                <a16:creationId xmlns:a16="http://schemas.microsoft.com/office/drawing/2014/main" id="{369EEC2F-4B35-E33F-7B21-422F879CDB98}"/>
              </a:ext>
            </a:extLst>
          </p:cNvPr>
          <p:cNvSpPr>
            <a:spLocks noGrp="1"/>
          </p:cNvSpPr>
          <p:nvPr>
            <p:ph type="ctrTitle"/>
          </p:nvPr>
        </p:nvSpPr>
        <p:spPr>
          <a:xfrm rot="10800000" flipV="1">
            <a:off x="1981200" y="228601"/>
            <a:ext cx="8229600" cy="767751"/>
          </a:xfrm>
        </p:spPr>
        <p:txBody>
          <a:bodyPr>
            <a:normAutofit/>
          </a:bodyPr>
          <a:lstStyle/>
          <a:p>
            <a:r>
              <a:rPr lang="en-US" b="1" dirty="0"/>
              <a:t>WHO</a:t>
            </a:r>
            <a:r>
              <a:rPr lang="en-US" dirty="0"/>
              <a:t> is involved in the Facility Master Plan?</a:t>
            </a:r>
          </a:p>
        </p:txBody>
      </p:sp>
      <p:pic>
        <p:nvPicPr>
          <p:cNvPr id="15" name="Picture 10" descr="Des Moines Public Schools - Crunchbase School Profile &amp; Alumni">
            <a:extLst>
              <a:ext uri="{FF2B5EF4-FFF2-40B4-BE49-F238E27FC236}">
                <a16:creationId xmlns:a16="http://schemas.microsoft.com/office/drawing/2014/main" id="{BE3E253F-EE31-F59D-A3EE-80247976DF1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10" t="28468" r="2622" b="28675"/>
          <a:stretch/>
        </p:blipFill>
        <p:spPr bwMode="auto">
          <a:xfrm>
            <a:off x="1798321" y="1322744"/>
            <a:ext cx="1187343" cy="536721"/>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7">
            <a:extLst>
              <a:ext uri="{FF2B5EF4-FFF2-40B4-BE49-F238E27FC236}">
                <a16:creationId xmlns:a16="http://schemas.microsoft.com/office/drawing/2014/main" id="{8FB79844-1755-D7FF-FC3B-E991099D08FA}"/>
              </a:ext>
            </a:extLst>
          </p:cNvPr>
          <p:cNvSpPr txBox="1">
            <a:spLocks/>
          </p:cNvSpPr>
          <p:nvPr/>
        </p:nvSpPr>
        <p:spPr>
          <a:xfrm>
            <a:off x="5273040" y="1819687"/>
            <a:ext cx="5117052" cy="4895622"/>
          </a:xfrm>
          <a:prstGeom prst="rect">
            <a:avLst/>
          </a:prstGeom>
        </p:spPr>
        <p:txBody>
          <a:bodyPr vert="horz" lIns="91440" tIns="45720" rIns="91440" bIns="45720" rtlCol="0" anchor="t">
            <a:noAutofit/>
          </a:bodyPr>
          <a:lstStyle>
            <a:lvl1pPr marL="168275" indent="-168275" algn="l" defTabSz="685800" rtl="0" eaLnBrk="1" latinLnBrk="0" hangingPunct="1">
              <a:lnSpc>
                <a:spcPct val="10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1pPr>
            <a:lvl2pPr marL="628650" indent="-285750" algn="l" defTabSz="685800" rtl="0" eaLnBrk="1" latinLnBrk="0" hangingPunct="1">
              <a:lnSpc>
                <a:spcPct val="100000"/>
              </a:lnSpc>
              <a:spcBef>
                <a:spcPts val="600"/>
              </a:spcBef>
              <a:buSzPct val="100000"/>
              <a:buFont typeface="Arial" panose="020B0604020202020204" pitchFamily="34" charset="0"/>
              <a:buChar char="•"/>
              <a:defRPr sz="1200" kern="1200">
                <a:solidFill>
                  <a:schemeClr val="tx1"/>
                </a:solidFill>
                <a:latin typeface="+mn-lt"/>
                <a:ea typeface="+mn-ea"/>
                <a:cs typeface="+mn-cs"/>
              </a:defRPr>
            </a:lvl2pPr>
            <a:lvl3pPr marL="685800" indent="0" algn="ctr" defTabSz="685800" rtl="0" eaLnBrk="1" latinLnBrk="0" hangingPunct="1">
              <a:lnSpc>
                <a:spcPct val="100000"/>
              </a:lnSpc>
              <a:spcBef>
                <a:spcPts val="600"/>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100000"/>
              </a:lnSpc>
              <a:spcBef>
                <a:spcPts val="600"/>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100000"/>
              </a:lnSpc>
              <a:spcBef>
                <a:spcPts val="600"/>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0" indent="0">
              <a:spcBef>
                <a:spcPts val="1200"/>
              </a:spcBef>
              <a:buClr>
                <a:prstClr val="black"/>
              </a:buClr>
              <a:buNone/>
            </a:pPr>
            <a:r>
              <a:rPr lang="en-US" sz="1800" b="1">
                <a:solidFill>
                  <a:prstClr val="black"/>
                </a:solidFill>
                <a:latin typeface="Calibri"/>
                <a:ea typeface="Calibri"/>
                <a:cs typeface="Calibri"/>
              </a:rPr>
              <a:t>PROJECT CO-LEAD: </a:t>
            </a:r>
            <a:r>
              <a:rPr lang="en-US" sz="1800">
                <a:solidFill>
                  <a:prstClr val="black"/>
                </a:solidFill>
                <a:latin typeface="Calibri"/>
                <a:ea typeface="Calibri"/>
                <a:cs typeface="Calibri"/>
              </a:rPr>
              <a:t>RSP &amp; Associates</a:t>
            </a:r>
          </a:p>
          <a:p>
            <a:pPr marL="0" indent="0">
              <a:buClr>
                <a:prstClr val="black"/>
              </a:buClr>
              <a:buNone/>
            </a:pPr>
            <a:r>
              <a:rPr lang="en-US" sz="1600" i="1">
                <a:solidFill>
                  <a:prstClr val="black"/>
                </a:solidFill>
                <a:latin typeface="Calibri"/>
                <a:ea typeface="Calibri"/>
                <a:cs typeface="Calibri"/>
              </a:rPr>
              <a:t>Responsibilities:</a:t>
            </a:r>
            <a:endParaRPr lang="en-US" sz="1600">
              <a:solidFill>
                <a:prstClr val="black"/>
              </a:solidFill>
              <a:latin typeface="Calibri"/>
              <a:ea typeface="Calibri"/>
              <a:cs typeface="Calibri"/>
            </a:endParaRPr>
          </a:p>
          <a:p>
            <a:pPr>
              <a:buClr>
                <a:srgbClr val="000000"/>
              </a:buClr>
              <a:buFont typeface="Arial"/>
              <a:buChar char="•"/>
            </a:pPr>
            <a:r>
              <a:rPr lang="en-US" sz="1400" i="1">
                <a:solidFill>
                  <a:prstClr val="black"/>
                </a:solidFill>
                <a:latin typeface="Calibri"/>
                <a:ea typeface="Calibri"/>
                <a:cs typeface="Calibri"/>
              </a:rPr>
              <a:t>Facilitation of committee meetings </a:t>
            </a:r>
            <a:endParaRPr lang="en-US" sz="1400">
              <a:solidFill>
                <a:prstClr val="black"/>
              </a:solidFill>
              <a:latin typeface="Calibri"/>
              <a:ea typeface="Calibri"/>
              <a:cs typeface="Calibri"/>
            </a:endParaRPr>
          </a:p>
          <a:p>
            <a:pPr>
              <a:buClr>
                <a:srgbClr val="000000"/>
              </a:buClr>
              <a:buFont typeface="Arial"/>
              <a:buChar char="•"/>
            </a:pPr>
            <a:r>
              <a:rPr lang="en-US" sz="1400" i="1">
                <a:solidFill>
                  <a:prstClr val="black"/>
                </a:solidFill>
                <a:latin typeface="Calibri"/>
                <a:ea typeface="Calibri"/>
                <a:cs typeface="Calibri"/>
              </a:rPr>
              <a:t>Enrollment and demographic studies of student data</a:t>
            </a:r>
            <a:endParaRPr lang="en-US" sz="1400">
              <a:solidFill>
                <a:prstClr val="black"/>
              </a:solidFill>
              <a:latin typeface="Calibri"/>
              <a:ea typeface="Calibri"/>
              <a:cs typeface="Calibri"/>
            </a:endParaRPr>
          </a:p>
          <a:p>
            <a:pPr>
              <a:buClr>
                <a:srgbClr val="000000"/>
              </a:buClr>
              <a:buFont typeface="Arial"/>
              <a:buChar char="•"/>
            </a:pPr>
            <a:r>
              <a:rPr lang="en-US" sz="1400" i="1">
                <a:solidFill>
                  <a:prstClr val="black"/>
                </a:solidFill>
                <a:latin typeface="Calibri"/>
                <a:ea typeface="Calibri"/>
                <a:cs typeface="Calibri"/>
              </a:rPr>
              <a:t>Boundary analysis and concept creation </a:t>
            </a:r>
            <a:endParaRPr lang="en-US">
              <a:solidFill>
                <a:prstClr val="black"/>
              </a:solidFill>
              <a:latin typeface="Calibri"/>
            </a:endParaRPr>
          </a:p>
          <a:p>
            <a:pPr marL="0" indent="0">
              <a:buClr>
                <a:prstClr val="black"/>
              </a:buClr>
              <a:buNone/>
            </a:pPr>
            <a:endParaRPr lang="en-US" sz="1800" b="1">
              <a:solidFill>
                <a:prstClr val="black"/>
              </a:solidFill>
              <a:latin typeface="Calibri"/>
            </a:endParaRPr>
          </a:p>
          <a:p>
            <a:pPr marL="0" indent="0">
              <a:buClr>
                <a:prstClr val="black"/>
              </a:buClr>
              <a:buNone/>
            </a:pPr>
            <a:endParaRPr lang="en-US" sz="1800" b="1">
              <a:solidFill>
                <a:prstClr val="black"/>
              </a:solidFill>
              <a:latin typeface="Calibri"/>
            </a:endParaRPr>
          </a:p>
          <a:p>
            <a:pPr marL="0" indent="0">
              <a:buClr>
                <a:prstClr val="black"/>
              </a:buClr>
              <a:buNone/>
            </a:pPr>
            <a:r>
              <a:rPr lang="en-US" sz="1800" b="1">
                <a:solidFill>
                  <a:prstClr val="black"/>
                </a:solidFill>
                <a:latin typeface="Calibri"/>
              </a:rPr>
              <a:t>FMP PROJECT ARCHITECT: </a:t>
            </a:r>
            <a:r>
              <a:rPr lang="en-US" sz="1800">
                <a:solidFill>
                  <a:prstClr val="black"/>
                </a:solidFill>
                <a:latin typeface="Calibri"/>
              </a:rPr>
              <a:t>BBS Architects/Engineers</a:t>
            </a:r>
            <a:endParaRPr lang="en-US" sz="1800">
              <a:solidFill>
                <a:prstClr val="black"/>
              </a:solidFill>
              <a:latin typeface="Calibri"/>
              <a:ea typeface="Calibri"/>
              <a:cs typeface="Calibri"/>
            </a:endParaRPr>
          </a:p>
          <a:p>
            <a:pPr marL="0" indent="0">
              <a:buClr>
                <a:prstClr val="black"/>
              </a:buClr>
              <a:buNone/>
            </a:pPr>
            <a:r>
              <a:rPr lang="en-US" sz="1600" i="1">
                <a:solidFill>
                  <a:prstClr val="black"/>
                </a:solidFill>
                <a:latin typeface="Calibri"/>
              </a:rPr>
              <a:t>Responsibilities:</a:t>
            </a:r>
            <a:endParaRPr lang="en-US" sz="1600" i="1">
              <a:solidFill>
                <a:prstClr val="black"/>
              </a:solidFill>
              <a:latin typeface="Calibri"/>
              <a:ea typeface="Calibri"/>
              <a:cs typeface="Calibri"/>
            </a:endParaRPr>
          </a:p>
          <a:p>
            <a:pPr>
              <a:buClr>
                <a:prstClr val="black"/>
              </a:buClr>
            </a:pPr>
            <a:r>
              <a:rPr lang="en-US" sz="1400" i="1">
                <a:solidFill>
                  <a:prstClr val="black"/>
                </a:solidFill>
                <a:latin typeface="Calibri"/>
              </a:rPr>
              <a:t>Facility condition assessments</a:t>
            </a:r>
            <a:endParaRPr lang="en-US" sz="1400" i="1">
              <a:solidFill>
                <a:prstClr val="black"/>
              </a:solidFill>
              <a:latin typeface="Calibri"/>
              <a:ea typeface="Calibri"/>
              <a:cs typeface="Calibri"/>
            </a:endParaRPr>
          </a:p>
          <a:p>
            <a:pPr marL="0" indent="0">
              <a:buClr>
                <a:prstClr val="black"/>
              </a:buClr>
              <a:buNone/>
            </a:pPr>
            <a:endParaRPr lang="en-US" sz="1800" b="1">
              <a:solidFill>
                <a:prstClr val="black"/>
              </a:solidFill>
              <a:latin typeface="Calibri"/>
            </a:endParaRPr>
          </a:p>
          <a:p>
            <a:pPr marL="0" indent="0">
              <a:buClr>
                <a:prstClr val="black"/>
              </a:buClr>
              <a:buNone/>
            </a:pPr>
            <a:endParaRPr lang="en-US" sz="1400" i="1">
              <a:solidFill>
                <a:prstClr val="black"/>
              </a:solidFill>
              <a:latin typeface="Calibri"/>
              <a:ea typeface="Calibri"/>
              <a:cs typeface="Calibri"/>
            </a:endParaRPr>
          </a:p>
        </p:txBody>
      </p:sp>
      <p:pic>
        <p:nvPicPr>
          <p:cNvPr id="4" name="Graphic 3" descr="BBS Architects Engineers">
            <a:extLst>
              <a:ext uri="{FF2B5EF4-FFF2-40B4-BE49-F238E27FC236}">
                <a16:creationId xmlns:a16="http://schemas.microsoft.com/office/drawing/2014/main" id="{12F0959A-2A29-B27F-AD9D-E7DDEB3037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31588" y="4407770"/>
            <a:ext cx="658504" cy="914400"/>
          </a:xfrm>
          <a:prstGeom prst="rect">
            <a:avLst/>
          </a:prstGeom>
        </p:spPr>
      </p:pic>
    </p:spTree>
    <p:extLst>
      <p:ext uri="{BB962C8B-B14F-4D97-AF65-F5344CB8AC3E}">
        <p14:creationId xmlns:p14="http://schemas.microsoft.com/office/powerpoint/2010/main" val="15765160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F65399-689C-4718-AC73-E60037A64AD2}"/>
              </a:ext>
            </a:extLst>
          </p:cNvPr>
          <p:cNvSpPr txBox="1"/>
          <p:nvPr/>
        </p:nvSpPr>
        <p:spPr>
          <a:xfrm>
            <a:off x="1798319" y="1366788"/>
            <a:ext cx="4433353" cy="1877437"/>
          </a:xfrm>
          <a:prstGeom prst="rect">
            <a:avLst/>
          </a:prstGeom>
          <a:noFill/>
        </p:spPr>
        <p:txBody>
          <a:bodyPr wrap="square" numCol="1" rtlCol="0">
            <a:spAutoFit/>
          </a:bodyPr>
          <a:lstStyle/>
          <a:p>
            <a:pPr defTabSz="457200"/>
            <a:r>
              <a:rPr lang="en-US" b="1" dirty="0">
                <a:solidFill>
                  <a:srgbClr val="003766"/>
                </a:solidFill>
                <a:latin typeface="Calibri"/>
              </a:rPr>
              <a:t>Quick Facts:</a:t>
            </a:r>
          </a:p>
          <a:p>
            <a:pPr marL="168275" indent="-168275" defTabSz="457200">
              <a:buFont typeface="Arial" panose="020B0604020202020204" pitchFamily="34" charset="0"/>
              <a:buChar char="•"/>
            </a:pPr>
            <a:r>
              <a:rPr lang="en-US" sz="1400" dirty="0">
                <a:solidFill>
                  <a:prstClr val="black"/>
                </a:solidFill>
                <a:latin typeface="Calibri"/>
              </a:rPr>
              <a:t>Total Committee Membership = 85</a:t>
            </a:r>
          </a:p>
          <a:p>
            <a:pPr marL="168275" indent="-168275" defTabSz="457200">
              <a:buFont typeface="Arial" panose="020B0604020202020204" pitchFamily="34" charset="0"/>
              <a:buChar char="•"/>
            </a:pPr>
            <a:r>
              <a:rPr lang="en-US" sz="1400" dirty="0">
                <a:solidFill>
                  <a:prstClr val="black"/>
                </a:solidFill>
                <a:latin typeface="Calibri"/>
              </a:rPr>
              <a:t>% of Committee Members who are Parents = 50.1%</a:t>
            </a:r>
          </a:p>
          <a:p>
            <a:pPr marL="168275" indent="-168275" defTabSz="457200">
              <a:buFont typeface="Arial" panose="020B0604020202020204" pitchFamily="34" charset="0"/>
              <a:buChar char="•"/>
            </a:pPr>
            <a:r>
              <a:rPr lang="en-US" sz="1400" dirty="0">
                <a:solidFill>
                  <a:prstClr val="black"/>
                </a:solidFill>
                <a:latin typeface="Calibri"/>
              </a:rPr>
              <a:t>% of Committee Members who are Staff = 38%</a:t>
            </a:r>
          </a:p>
          <a:p>
            <a:pPr marL="168275" indent="-168275" defTabSz="457200">
              <a:buFont typeface="Arial" panose="020B0604020202020204" pitchFamily="34" charset="0"/>
              <a:buChar char="•"/>
            </a:pPr>
            <a:r>
              <a:rPr lang="en-US" sz="1400" dirty="0">
                <a:solidFill>
                  <a:prstClr val="black"/>
                </a:solidFill>
                <a:latin typeface="Calibri"/>
              </a:rPr>
              <a:t>% of Committee Members who are Admin = 10.6%</a:t>
            </a:r>
          </a:p>
          <a:p>
            <a:pPr marL="168275" indent="-168275" defTabSz="457200">
              <a:buFont typeface="Arial" panose="020B0604020202020204" pitchFamily="34" charset="0"/>
              <a:buChar char="•"/>
            </a:pPr>
            <a:r>
              <a:rPr lang="en-US" sz="1400" dirty="0">
                <a:solidFill>
                  <a:prstClr val="black"/>
                </a:solidFill>
                <a:latin typeface="Calibri"/>
              </a:rPr>
              <a:t>% of Committee Members who Community/Business Partners = 21.7%</a:t>
            </a:r>
          </a:p>
          <a:p>
            <a:pPr marL="168275" indent="-168275" defTabSz="457200">
              <a:buFont typeface="Arial" panose="020B0604020202020204" pitchFamily="34" charset="0"/>
              <a:buChar char="•"/>
            </a:pPr>
            <a:r>
              <a:rPr lang="en-US" sz="1400" dirty="0">
                <a:solidFill>
                  <a:prstClr val="black"/>
                </a:solidFill>
                <a:latin typeface="Calibri"/>
              </a:rPr>
              <a:t>% of Committee Members who are Students = 10.5%</a:t>
            </a:r>
          </a:p>
        </p:txBody>
      </p:sp>
      <p:sp>
        <p:nvSpPr>
          <p:cNvPr id="3" name="TextBox 2">
            <a:extLst>
              <a:ext uri="{FF2B5EF4-FFF2-40B4-BE49-F238E27FC236}">
                <a16:creationId xmlns:a16="http://schemas.microsoft.com/office/drawing/2014/main" id="{4E933C7F-8E10-4D7F-9ABB-2581DE5FEE99}"/>
              </a:ext>
            </a:extLst>
          </p:cNvPr>
          <p:cNvSpPr txBox="1"/>
          <p:nvPr/>
        </p:nvSpPr>
        <p:spPr>
          <a:xfrm>
            <a:off x="6370321" y="1366788"/>
            <a:ext cx="4208011" cy="2154436"/>
          </a:xfrm>
          <a:prstGeom prst="rect">
            <a:avLst/>
          </a:prstGeom>
          <a:noFill/>
        </p:spPr>
        <p:txBody>
          <a:bodyPr wrap="square" numCol="1" rtlCol="0">
            <a:spAutoFit/>
          </a:bodyPr>
          <a:lstStyle/>
          <a:p>
            <a:pPr defTabSz="457200"/>
            <a:r>
              <a:rPr lang="en-US" b="1" dirty="0">
                <a:solidFill>
                  <a:srgbClr val="003766"/>
                </a:solidFill>
                <a:latin typeface="Calibri"/>
              </a:rPr>
              <a:t>Racial Representation compared to that of  Students:</a:t>
            </a:r>
          </a:p>
          <a:p>
            <a:pPr marL="285750" indent="-285750" defTabSz="457200">
              <a:buFont typeface="Arial" panose="020B0604020202020204" pitchFamily="34" charset="0"/>
              <a:buChar char="•"/>
            </a:pPr>
            <a:r>
              <a:rPr lang="en-US" sz="1400" dirty="0">
                <a:latin typeface="Calibri"/>
              </a:rPr>
              <a:t>Asian = 10.5%/</a:t>
            </a:r>
            <a:r>
              <a:rPr lang="en-US" sz="1400" dirty="0">
                <a:solidFill>
                  <a:schemeClr val="accent2"/>
                </a:solidFill>
                <a:latin typeface="Calibri"/>
              </a:rPr>
              <a:t>7.9%</a:t>
            </a:r>
          </a:p>
          <a:p>
            <a:pPr marL="285750" indent="-285750" defTabSz="457200">
              <a:buFont typeface="Arial" panose="020B0604020202020204" pitchFamily="34" charset="0"/>
              <a:buChar char="•"/>
            </a:pPr>
            <a:r>
              <a:rPr lang="en-US" sz="1400" dirty="0">
                <a:latin typeface="Calibri"/>
              </a:rPr>
              <a:t>Black A/A = 21.2%/</a:t>
            </a:r>
            <a:r>
              <a:rPr lang="en-US" sz="1400" dirty="0">
                <a:solidFill>
                  <a:schemeClr val="accent2"/>
                </a:solidFill>
                <a:latin typeface="Calibri"/>
              </a:rPr>
              <a:t>20.7%</a:t>
            </a:r>
          </a:p>
          <a:p>
            <a:pPr marL="285750" indent="-285750" defTabSz="457200">
              <a:buFont typeface="Arial" panose="020B0604020202020204" pitchFamily="34" charset="0"/>
              <a:buChar char="•"/>
            </a:pPr>
            <a:r>
              <a:rPr lang="en-US" sz="1400" dirty="0">
                <a:latin typeface="Calibri"/>
              </a:rPr>
              <a:t>Hispanic/</a:t>
            </a:r>
            <a:r>
              <a:rPr lang="en-US" sz="1400" dirty="0" err="1">
                <a:latin typeface="Calibri"/>
              </a:rPr>
              <a:t>LatinX</a:t>
            </a:r>
            <a:r>
              <a:rPr lang="en-US" sz="1400" dirty="0">
                <a:latin typeface="Calibri"/>
              </a:rPr>
              <a:t> = 29.4%/</a:t>
            </a:r>
            <a:r>
              <a:rPr lang="en-US" sz="1400" dirty="0">
                <a:solidFill>
                  <a:schemeClr val="accent2"/>
                </a:solidFill>
                <a:latin typeface="Calibri"/>
              </a:rPr>
              <a:t>30.2%</a:t>
            </a:r>
          </a:p>
          <a:p>
            <a:pPr marL="285750" indent="-285750" defTabSz="457200">
              <a:buFont typeface="Arial" panose="020B0604020202020204" pitchFamily="34" charset="0"/>
              <a:buChar char="•"/>
            </a:pPr>
            <a:r>
              <a:rPr lang="en-US" sz="1400" dirty="0">
                <a:latin typeface="Calibri"/>
              </a:rPr>
              <a:t>Multi-Race = 7%/</a:t>
            </a:r>
            <a:r>
              <a:rPr lang="en-US" sz="1400" dirty="0">
                <a:solidFill>
                  <a:schemeClr val="accent2"/>
                </a:solidFill>
                <a:latin typeface="Calibri"/>
              </a:rPr>
              <a:t>6.9%</a:t>
            </a:r>
          </a:p>
          <a:p>
            <a:pPr marL="285750" indent="-285750" defTabSz="457200">
              <a:buFont typeface="Arial" panose="020B0604020202020204" pitchFamily="34" charset="0"/>
              <a:buChar char="•"/>
            </a:pPr>
            <a:r>
              <a:rPr lang="en-US" sz="1400" dirty="0">
                <a:latin typeface="Calibri"/>
              </a:rPr>
              <a:t>White = 31.76%/</a:t>
            </a:r>
            <a:r>
              <a:rPr lang="en-US" sz="1400" dirty="0">
                <a:solidFill>
                  <a:schemeClr val="accent2"/>
                </a:solidFill>
                <a:latin typeface="Calibri"/>
              </a:rPr>
              <a:t>33.6%</a:t>
            </a:r>
          </a:p>
          <a:p>
            <a:pPr marL="285750" indent="-285750" defTabSz="457200">
              <a:buFont typeface="Arial" panose="020B0604020202020204" pitchFamily="34" charset="0"/>
              <a:buChar char="•"/>
            </a:pPr>
            <a:r>
              <a:rPr lang="en-US" sz="1400" dirty="0">
                <a:latin typeface="Calibri"/>
              </a:rPr>
              <a:t>Native American/Pacific Islander = 1.17%/</a:t>
            </a:r>
            <a:r>
              <a:rPr lang="en-US" sz="1400" dirty="0">
                <a:solidFill>
                  <a:schemeClr val="accent2"/>
                </a:solidFill>
                <a:latin typeface="Calibri"/>
              </a:rPr>
              <a:t>.2%</a:t>
            </a:r>
          </a:p>
          <a:p>
            <a:pPr marL="285750" indent="-285750" defTabSz="457200">
              <a:buFont typeface="Arial" panose="020B0604020202020204" pitchFamily="34" charset="0"/>
              <a:buChar char="•"/>
            </a:pPr>
            <a:r>
              <a:rPr lang="en-US" sz="1400" dirty="0">
                <a:latin typeface="Calibri"/>
              </a:rPr>
              <a:t>Prefer Not to Say = 2.4%</a:t>
            </a:r>
          </a:p>
        </p:txBody>
      </p:sp>
      <p:sp>
        <p:nvSpPr>
          <p:cNvPr id="4" name="TextBox 3">
            <a:extLst>
              <a:ext uri="{FF2B5EF4-FFF2-40B4-BE49-F238E27FC236}">
                <a16:creationId xmlns:a16="http://schemas.microsoft.com/office/drawing/2014/main" id="{70440501-59E4-47B5-AD5B-8109416B2BCF}"/>
              </a:ext>
            </a:extLst>
          </p:cNvPr>
          <p:cNvSpPr txBox="1"/>
          <p:nvPr/>
        </p:nvSpPr>
        <p:spPr>
          <a:xfrm>
            <a:off x="1798320" y="3515477"/>
            <a:ext cx="4433353" cy="2031325"/>
          </a:xfrm>
          <a:prstGeom prst="rect">
            <a:avLst/>
          </a:prstGeom>
          <a:noFill/>
        </p:spPr>
        <p:txBody>
          <a:bodyPr wrap="square" lIns="91440" tIns="45720" rIns="91440" bIns="45720" rtlCol="0" anchor="t">
            <a:spAutoFit/>
          </a:bodyPr>
          <a:lstStyle/>
          <a:p>
            <a:pPr defTabSz="457200"/>
            <a:r>
              <a:rPr lang="en-US" b="1" dirty="0">
                <a:solidFill>
                  <a:srgbClr val="003766"/>
                </a:solidFill>
                <a:latin typeface="Calibri"/>
              </a:rPr>
              <a:t>Geographic Representation: </a:t>
            </a:r>
            <a:endParaRPr lang="en-US" sz="1200" b="1" dirty="0">
              <a:solidFill>
                <a:srgbClr val="003766"/>
              </a:solidFill>
              <a:latin typeface="Calibri"/>
            </a:endParaRPr>
          </a:p>
          <a:p>
            <a:pPr marL="285750" indent="-285750" defTabSz="457200">
              <a:buFont typeface="Arial" panose="020B0604020202020204" pitchFamily="34" charset="0"/>
              <a:buChar char="•"/>
            </a:pPr>
            <a:r>
              <a:rPr lang="en-US" sz="1400" dirty="0">
                <a:solidFill>
                  <a:prstClr val="black"/>
                </a:solidFill>
                <a:latin typeface="Calibri"/>
              </a:rPr>
              <a:t>East HS = 17.6%</a:t>
            </a:r>
          </a:p>
          <a:p>
            <a:pPr marL="285750" indent="-285750" defTabSz="457200">
              <a:buFont typeface="Arial" panose="020B0604020202020204" pitchFamily="34" charset="0"/>
              <a:buChar char="•"/>
            </a:pPr>
            <a:r>
              <a:rPr lang="en-US" sz="1400" dirty="0">
                <a:solidFill>
                  <a:prstClr val="black"/>
                </a:solidFill>
                <a:latin typeface="Calibri"/>
              </a:rPr>
              <a:t>Hoover HS = 11.76%</a:t>
            </a:r>
          </a:p>
          <a:p>
            <a:pPr marL="285750" indent="-285750" defTabSz="457200">
              <a:buFont typeface="Arial" panose="020B0604020202020204" pitchFamily="34" charset="0"/>
              <a:buChar char="•"/>
            </a:pPr>
            <a:r>
              <a:rPr lang="en-US" sz="1400" dirty="0">
                <a:solidFill>
                  <a:prstClr val="black"/>
                </a:solidFill>
                <a:latin typeface="Calibri"/>
              </a:rPr>
              <a:t>Lincoln HS = 10.5%</a:t>
            </a:r>
          </a:p>
          <a:p>
            <a:pPr marL="285750" indent="-285750" defTabSz="457200">
              <a:buFont typeface="Arial" panose="020B0604020202020204" pitchFamily="34" charset="0"/>
              <a:buChar char="•"/>
            </a:pPr>
            <a:r>
              <a:rPr lang="en-US" sz="1400" dirty="0">
                <a:solidFill>
                  <a:prstClr val="black"/>
                </a:solidFill>
                <a:latin typeface="Calibri"/>
              </a:rPr>
              <a:t>North HS = 16.47%</a:t>
            </a:r>
          </a:p>
          <a:p>
            <a:pPr marL="285750" indent="-285750" defTabSz="457200">
              <a:buFont typeface="Arial" panose="020B0604020202020204" pitchFamily="34" charset="0"/>
              <a:buChar char="•"/>
            </a:pPr>
            <a:r>
              <a:rPr lang="en-US" sz="1400" dirty="0">
                <a:solidFill>
                  <a:prstClr val="black"/>
                </a:solidFill>
                <a:latin typeface="Calibri"/>
              </a:rPr>
              <a:t>Roosevelt HS= 11.76%</a:t>
            </a:r>
          </a:p>
          <a:p>
            <a:pPr marL="285750" indent="-285750" defTabSz="457200">
              <a:buFont typeface="Arial" panose="020B0604020202020204" pitchFamily="34" charset="0"/>
              <a:buChar char="•"/>
            </a:pPr>
            <a:r>
              <a:rPr lang="en-US" sz="1400" dirty="0">
                <a:solidFill>
                  <a:prstClr val="black"/>
                </a:solidFill>
                <a:latin typeface="Calibri"/>
              </a:rPr>
              <a:t>Districtwide = 17.6%</a:t>
            </a:r>
          </a:p>
          <a:p>
            <a:pPr defTabSz="457200"/>
            <a:endParaRPr lang="en-US" sz="1200" dirty="0">
              <a:solidFill>
                <a:prstClr val="black"/>
              </a:solidFill>
              <a:latin typeface="Calibri"/>
              <a:cs typeface="Calibri"/>
            </a:endParaRPr>
          </a:p>
          <a:p>
            <a:pPr defTabSz="457200"/>
            <a:endParaRPr lang="en-US" sz="1200" dirty="0">
              <a:solidFill>
                <a:prstClr val="black"/>
              </a:solidFill>
              <a:latin typeface="Calibri"/>
            </a:endParaRPr>
          </a:p>
        </p:txBody>
      </p:sp>
      <p:sp>
        <p:nvSpPr>
          <p:cNvPr id="7" name="TextBox 6">
            <a:extLst>
              <a:ext uri="{FF2B5EF4-FFF2-40B4-BE49-F238E27FC236}">
                <a16:creationId xmlns:a16="http://schemas.microsoft.com/office/drawing/2014/main" id="{C36C7C2F-6F7D-4DFD-81C1-3E7F4A999BFF}"/>
              </a:ext>
            </a:extLst>
          </p:cNvPr>
          <p:cNvSpPr txBox="1"/>
          <p:nvPr/>
        </p:nvSpPr>
        <p:spPr>
          <a:xfrm>
            <a:off x="1981201" y="399945"/>
            <a:ext cx="7293437" cy="646331"/>
          </a:xfrm>
          <a:prstGeom prst="rect">
            <a:avLst/>
          </a:prstGeom>
          <a:noFill/>
          <a:ln>
            <a:noFill/>
          </a:ln>
        </p:spPr>
        <p:txBody>
          <a:bodyPr wrap="square" rtlCol="0">
            <a:spAutoFit/>
          </a:bodyPr>
          <a:lstStyle/>
          <a:p>
            <a:pPr defTabSz="457200"/>
            <a:r>
              <a:rPr lang="en-US" sz="3600" dirty="0">
                <a:solidFill>
                  <a:srgbClr val="FFFFFF"/>
                </a:solidFill>
                <a:latin typeface="Calibri Light"/>
                <a:cs typeface="Times New Roman" panose="02020603050405020304" pitchFamily="18" charset="0"/>
              </a:rPr>
              <a:t>Our Committee:</a:t>
            </a:r>
            <a:endParaRPr lang="en-US" sz="3600" i="1" dirty="0">
              <a:solidFill>
                <a:srgbClr val="FFFFFF"/>
              </a:solidFill>
              <a:latin typeface="Calibri Light"/>
              <a:cs typeface="Times New Roman" panose="02020603050405020304" pitchFamily="18" charset="0"/>
            </a:endParaRPr>
          </a:p>
        </p:txBody>
      </p:sp>
      <p:sp>
        <p:nvSpPr>
          <p:cNvPr id="6" name="TextBox 5">
            <a:extLst>
              <a:ext uri="{FF2B5EF4-FFF2-40B4-BE49-F238E27FC236}">
                <a16:creationId xmlns:a16="http://schemas.microsoft.com/office/drawing/2014/main" id="{5883347B-2518-F074-2C87-491BF0F83DEA}"/>
              </a:ext>
            </a:extLst>
          </p:cNvPr>
          <p:cNvSpPr txBox="1"/>
          <p:nvPr/>
        </p:nvSpPr>
        <p:spPr>
          <a:xfrm>
            <a:off x="6370322" y="3515477"/>
            <a:ext cx="4208010" cy="2031325"/>
          </a:xfrm>
          <a:prstGeom prst="rect">
            <a:avLst/>
          </a:prstGeom>
          <a:noFill/>
        </p:spPr>
        <p:txBody>
          <a:bodyPr wrap="square" lIns="91440" tIns="45720" rIns="91440" bIns="45720" rtlCol="0" anchor="t">
            <a:spAutoFit/>
          </a:bodyPr>
          <a:lstStyle/>
          <a:p>
            <a:pPr defTabSz="457200"/>
            <a:r>
              <a:rPr lang="en-US" b="1" dirty="0">
                <a:solidFill>
                  <a:srgbClr val="003766"/>
                </a:solidFill>
                <a:latin typeface="Calibri"/>
              </a:rPr>
              <a:t>Age Range: </a:t>
            </a:r>
            <a:endParaRPr lang="en-US" sz="1200" b="1" dirty="0">
              <a:solidFill>
                <a:srgbClr val="003766"/>
              </a:solidFill>
              <a:latin typeface="Calibri"/>
            </a:endParaRPr>
          </a:p>
          <a:p>
            <a:pPr marL="285750" indent="-285750" defTabSz="457200">
              <a:buFont typeface="Arial" panose="020B0604020202020204" pitchFamily="34" charset="0"/>
              <a:buChar char="•"/>
            </a:pPr>
            <a:r>
              <a:rPr lang="en-US" sz="1400" dirty="0">
                <a:solidFill>
                  <a:prstClr val="black"/>
                </a:solidFill>
                <a:latin typeface="Calibri"/>
              </a:rPr>
              <a:t>&lt;18 = 9.41%</a:t>
            </a:r>
          </a:p>
          <a:p>
            <a:pPr marL="285750" indent="-285750" defTabSz="457200">
              <a:buFont typeface="Arial" panose="020B0604020202020204" pitchFamily="34" charset="0"/>
              <a:buChar char="•"/>
            </a:pPr>
            <a:r>
              <a:rPr lang="en-US" sz="1400" dirty="0">
                <a:solidFill>
                  <a:prstClr val="black"/>
                </a:solidFill>
                <a:latin typeface="Calibri"/>
              </a:rPr>
              <a:t>19-30 = 9.41%</a:t>
            </a:r>
          </a:p>
          <a:p>
            <a:pPr marL="285750" indent="-285750" defTabSz="457200">
              <a:buFont typeface="Arial" panose="020B0604020202020204" pitchFamily="34" charset="0"/>
              <a:buChar char="•"/>
            </a:pPr>
            <a:r>
              <a:rPr lang="en-US" sz="1400" dirty="0">
                <a:solidFill>
                  <a:prstClr val="black"/>
                </a:solidFill>
                <a:latin typeface="Calibri"/>
              </a:rPr>
              <a:t>31-45 = 45.88%</a:t>
            </a:r>
          </a:p>
          <a:p>
            <a:pPr marL="285750" indent="-285750" defTabSz="457200">
              <a:buFont typeface="Arial" panose="020B0604020202020204" pitchFamily="34" charset="0"/>
              <a:buChar char="•"/>
            </a:pPr>
            <a:r>
              <a:rPr lang="en-US" sz="1400" dirty="0">
                <a:solidFill>
                  <a:prstClr val="black"/>
                </a:solidFill>
                <a:latin typeface="Calibri"/>
              </a:rPr>
              <a:t>46-60 = 31.76%</a:t>
            </a:r>
          </a:p>
          <a:p>
            <a:pPr marL="285750" indent="-285750" defTabSz="457200">
              <a:buFont typeface="Arial" panose="020B0604020202020204" pitchFamily="34" charset="0"/>
              <a:buChar char="•"/>
            </a:pPr>
            <a:r>
              <a:rPr lang="en-US" sz="1400" dirty="0">
                <a:solidFill>
                  <a:prstClr val="black"/>
                </a:solidFill>
                <a:latin typeface="Calibri"/>
              </a:rPr>
              <a:t>&gt;60 = 1.17%</a:t>
            </a:r>
          </a:p>
          <a:p>
            <a:pPr marL="285750" indent="-285750" defTabSz="457200">
              <a:buFont typeface="Arial" panose="020B0604020202020204" pitchFamily="34" charset="0"/>
              <a:buChar char="•"/>
            </a:pPr>
            <a:r>
              <a:rPr lang="en-US" sz="1400" dirty="0">
                <a:solidFill>
                  <a:prstClr val="black"/>
                </a:solidFill>
                <a:latin typeface="Calibri"/>
              </a:rPr>
              <a:t>Prefer Not to Say = 2.3%</a:t>
            </a:r>
          </a:p>
          <a:p>
            <a:pPr defTabSz="457200"/>
            <a:endParaRPr lang="en-US" sz="1200" dirty="0">
              <a:solidFill>
                <a:prstClr val="black"/>
              </a:solidFill>
              <a:latin typeface="Calibri"/>
              <a:cs typeface="Calibri"/>
            </a:endParaRPr>
          </a:p>
          <a:p>
            <a:pPr defTabSz="457200"/>
            <a:endParaRPr lang="en-US" sz="1200" dirty="0">
              <a:solidFill>
                <a:prstClr val="black"/>
              </a:solidFill>
              <a:latin typeface="Calibri"/>
            </a:endParaRPr>
          </a:p>
        </p:txBody>
      </p:sp>
    </p:spTree>
    <p:extLst>
      <p:ext uri="{BB962C8B-B14F-4D97-AF65-F5344CB8AC3E}">
        <p14:creationId xmlns:p14="http://schemas.microsoft.com/office/powerpoint/2010/main" val="2471127373"/>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94A58-2DE0-8F0C-3A04-6CB5EC5A2D4F}"/>
              </a:ext>
            </a:extLst>
          </p:cNvPr>
          <p:cNvSpPr>
            <a:spLocks noGrp="1"/>
          </p:cNvSpPr>
          <p:nvPr>
            <p:ph type="ctrTitle"/>
          </p:nvPr>
        </p:nvSpPr>
        <p:spPr>
          <a:xfrm rot="10800000" flipV="1">
            <a:off x="1981202" y="104503"/>
            <a:ext cx="7368178" cy="891849"/>
          </a:xfrm>
        </p:spPr>
        <p:txBody>
          <a:bodyPr lIns="91440" tIns="45720" rIns="91440" bIns="45720" anchor="b">
            <a:normAutofit fontScale="90000"/>
          </a:bodyPr>
          <a:lstStyle/>
          <a:p>
            <a:r>
              <a:rPr lang="en-US" dirty="0">
                <a:cs typeface="Calibri Light"/>
              </a:rPr>
              <a:t>Subcommittee #1 – Finance</a:t>
            </a:r>
            <a:br>
              <a:rPr lang="en-US" dirty="0">
                <a:cs typeface="Calibri Light"/>
              </a:rPr>
            </a:br>
            <a:endParaRPr lang="en-US" dirty="0">
              <a:cs typeface="Calibri Light"/>
            </a:endParaRPr>
          </a:p>
        </p:txBody>
      </p:sp>
      <p:sp>
        <p:nvSpPr>
          <p:cNvPr id="3" name="Subtitle 2">
            <a:extLst>
              <a:ext uri="{FF2B5EF4-FFF2-40B4-BE49-F238E27FC236}">
                <a16:creationId xmlns:a16="http://schemas.microsoft.com/office/drawing/2014/main" id="{08D5CC5D-D8EE-B9A4-7BBE-F90A9FD8724F}"/>
              </a:ext>
            </a:extLst>
          </p:cNvPr>
          <p:cNvSpPr>
            <a:spLocks noGrp="1"/>
          </p:cNvSpPr>
          <p:nvPr>
            <p:ph type="subTitle" idx="1"/>
          </p:nvPr>
        </p:nvSpPr>
        <p:spPr>
          <a:xfrm>
            <a:off x="1981202" y="1424473"/>
            <a:ext cx="4943474" cy="4832366"/>
          </a:xfrm>
        </p:spPr>
        <p:txBody>
          <a:bodyPr vert="horz" lIns="91440" tIns="45720" rIns="91440" bIns="45720" rtlCol="0" anchor="t">
            <a:noAutofit/>
          </a:bodyPr>
          <a:lstStyle/>
          <a:p>
            <a:pPr marL="0" indent="0">
              <a:buNone/>
            </a:pPr>
            <a:r>
              <a:rPr lang="en-US" sz="1600" b="1">
                <a:ea typeface="Calibri" panose="020F0502020204030204" pitchFamily="34" charset="0"/>
                <a:cs typeface="Times New Roman" panose="02020603050405020304" pitchFamily="18" charset="0"/>
              </a:rPr>
              <a:t>Finance Subcommittee Members will: </a:t>
            </a:r>
          </a:p>
          <a:p>
            <a:pPr marL="342900" indent="-342900">
              <a:buFont typeface="Wingdings" panose="05000000000000000000" pitchFamily="2" charset="2"/>
              <a:buChar char="q"/>
            </a:pPr>
            <a:r>
              <a:rPr lang="en-US" sz="1400">
                <a:ea typeface="Calibri" panose="020F0502020204030204" pitchFamily="34" charset="0"/>
                <a:cs typeface="Times New Roman" panose="02020603050405020304" pitchFamily="18" charset="0"/>
              </a:rPr>
              <a:t>Engage in conversations around District budget and financial stability to achieve Facility Master Plan objectives. Topics may include:</a:t>
            </a:r>
          </a:p>
          <a:p>
            <a:pPr marL="803275" lvl="1" indent="-342900">
              <a:spcBef>
                <a:spcPts val="0"/>
              </a:spcBef>
            </a:pPr>
            <a:r>
              <a:rPr lang="en-US" sz="1400">
                <a:ea typeface="Calibri" panose="020F0502020204030204" pitchFamily="34" charset="0"/>
                <a:cs typeface="Times New Roman" panose="02020603050405020304" pitchFamily="18" charset="0"/>
              </a:rPr>
              <a:t>General Fund</a:t>
            </a:r>
          </a:p>
          <a:p>
            <a:pPr marL="803275" lvl="1" indent="-342900">
              <a:spcBef>
                <a:spcPts val="0"/>
              </a:spcBef>
            </a:pPr>
            <a:r>
              <a:rPr lang="en-US" sz="1400">
                <a:ea typeface="Calibri" panose="020F0502020204030204" pitchFamily="34" charset="0"/>
                <a:cs typeface="Times New Roman" panose="02020603050405020304" pitchFamily="18" charset="0"/>
              </a:rPr>
              <a:t>Physical Plant &amp; Equipment Levy Fund (PPEL)</a:t>
            </a:r>
          </a:p>
          <a:p>
            <a:pPr marL="803275" lvl="1" indent="-342900">
              <a:spcBef>
                <a:spcPts val="0"/>
              </a:spcBef>
            </a:pPr>
            <a:r>
              <a:rPr lang="en-US" sz="1400">
                <a:ea typeface="Calibri" panose="020F0502020204030204" pitchFamily="34" charset="0"/>
                <a:cs typeface="Times New Roman" panose="02020603050405020304" pitchFamily="18" charset="0"/>
              </a:rPr>
              <a:t>Secure and Advance Vision for Education Fund (SAVE) </a:t>
            </a:r>
          </a:p>
          <a:p>
            <a:pPr marL="803275" lvl="1" indent="-342900">
              <a:spcBef>
                <a:spcPts val="0"/>
              </a:spcBef>
            </a:pPr>
            <a:r>
              <a:rPr lang="en-US" sz="1400">
                <a:cs typeface="Calibri"/>
              </a:rPr>
              <a:t>Education Savings Account (ESA)</a:t>
            </a:r>
          </a:p>
          <a:p>
            <a:pPr marL="803275" lvl="1" indent="-342900">
              <a:spcBef>
                <a:spcPts val="0"/>
              </a:spcBef>
            </a:pPr>
            <a:r>
              <a:rPr lang="en-US" sz="1400">
                <a:ea typeface="Calibri" panose="020F0502020204030204" pitchFamily="34" charset="0"/>
                <a:cs typeface="Calibri"/>
              </a:rPr>
              <a:t>Tax Base Valuations</a:t>
            </a:r>
            <a:endParaRPr lang="en-US" sz="1400">
              <a:ea typeface="Calibri" panose="020F0502020204030204" pitchFamily="34" charset="0"/>
              <a:cs typeface="Times New Roman" panose="02020603050405020304" pitchFamily="18" charset="0"/>
            </a:endParaRPr>
          </a:p>
          <a:p>
            <a:pPr marL="342900" indent="-342900">
              <a:buFont typeface="Wingdings" panose="05000000000000000000" pitchFamily="2" charset="2"/>
              <a:buChar char="q"/>
            </a:pPr>
            <a:r>
              <a:rPr lang="en-US" sz="1400">
                <a:ea typeface="Calibri" panose="020F0502020204030204" pitchFamily="34" charset="0"/>
                <a:cs typeface="Times New Roman" panose="02020603050405020304" pitchFamily="18" charset="0"/>
              </a:rPr>
              <a:t>Discuss financing improvements to existing schools and possible future schools</a:t>
            </a:r>
          </a:p>
          <a:p>
            <a:pPr marL="0" indent="0">
              <a:buNone/>
            </a:pPr>
            <a:r>
              <a:rPr lang="en-US" sz="1600" b="1">
                <a:ea typeface="Calibri" panose="020F0502020204030204" pitchFamily="34" charset="0"/>
                <a:cs typeface="Times New Roman" panose="02020603050405020304" pitchFamily="18" charset="0"/>
              </a:rPr>
              <a:t>Potential Outcomes of Subcommittee:</a:t>
            </a:r>
          </a:p>
          <a:p>
            <a:pPr marL="342900" indent="-342900">
              <a:buFont typeface="Wingdings" panose="05000000000000000000" pitchFamily="2" charset="2"/>
              <a:buChar char="q"/>
            </a:pPr>
            <a:r>
              <a:rPr lang="en-US" sz="1400">
                <a:latin typeface="Calibri" panose="020F0502020204030204" pitchFamily="34" charset="0"/>
              </a:rPr>
              <a:t>How financial situation connects to academic achievement </a:t>
            </a:r>
          </a:p>
          <a:p>
            <a:pPr marL="342900" indent="-342900">
              <a:buFont typeface="Wingdings" panose="05000000000000000000" pitchFamily="2" charset="2"/>
              <a:buChar char="q"/>
            </a:pPr>
            <a:r>
              <a:rPr lang="en-US" sz="1400">
                <a:latin typeface="Calibri" panose="020F0502020204030204" pitchFamily="34" charset="0"/>
              </a:rPr>
              <a:t>Capital dollars strategy can help with general dollars </a:t>
            </a:r>
          </a:p>
          <a:p>
            <a:pPr marL="342900" indent="-342900">
              <a:buFont typeface="Wingdings" panose="05000000000000000000" pitchFamily="2" charset="2"/>
              <a:buChar char="q"/>
            </a:pPr>
            <a:r>
              <a:rPr lang="en-US" sz="1400">
                <a:latin typeface="Calibri" panose="020F0502020204030204" pitchFamily="34" charset="0"/>
              </a:rPr>
              <a:t>Cost per pupil per building </a:t>
            </a:r>
          </a:p>
          <a:p>
            <a:pPr marL="342900" indent="-342900">
              <a:buFont typeface="Wingdings" panose="05000000000000000000" pitchFamily="2" charset="2"/>
              <a:buChar char="q"/>
            </a:pPr>
            <a:r>
              <a:rPr lang="en-US" sz="1400">
                <a:latin typeface="Calibri" panose="020F0502020204030204" pitchFamily="34" charset="0"/>
              </a:rPr>
              <a:t>District bonding capacity </a:t>
            </a:r>
          </a:p>
          <a:p>
            <a:pPr marL="342900" indent="-342900">
              <a:buFont typeface="Wingdings" panose="05000000000000000000" pitchFamily="2" charset="2"/>
              <a:buChar char="q"/>
            </a:pPr>
            <a:r>
              <a:rPr lang="en-US" sz="1400">
                <a:latin typeface="Calibri" panose="020F0502020204030204" pitchFamily="34" charset="0"/>
              </a:rPr>
              <a:t>Timing of other city/county projects/taxes </a:t>
            </a:r>
          </a:p>
          <a:p>
            <a:pPr marL="0" indent="0">
              <a:buClr>
                <a:srgbClr val="000000"/>
              </a:buClr>
              <a:buNone/>
            </a:pPr>
            <a:endParaRPr lang="en-US">
              <a:cs typeface="Calibri"/>
            </a:endParaRPr>
          </a:p>
        </p:txBody>
      </p:sp>
    </p:spTree>
    <p:extLst>
      <p:ext uri="{BB962C8B-B14F-4D97-AF65-F5344CB8AC3E}">
        <p14:creationId xmlns:p14="http://schemas.microsoft.com/office/powerpoint/2010/main" val="26575027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94A58-2DE0-8F0C-3A04-6CB5EC5A2D4F}"/>
              </a:ext>
            </a:extLst>
          </p:cNvPr>
          <p:cNvSpPr>
            <a:spLocks noGrp="1"/>
          </p:cNvSpPr>
          <p:nvPr>
            <p:ph type="ctrTitle"/>
          </p:nvPr>
        </p:nvSpPr>
        <p:spPr>
          <a:xfrm rot="10800000" flipV="1">
            <a:off x="1981202" y="95795"/>
            <a:ext cx="7772398" cy="900558"/>
          </a:xfrm>
        </p:spPr>
        <p:txBody>
          <a:bodyPr lIns="91440" tIns="45720" rIns="91440" bIns="45720" anchor="b">
            <a:normAutofit fontScale="90000"/>
          </a:bodyPr>
          <a:lstStyle/>
          <a:p>
            <a:r>
              <a:rPr lang="en-US" dirty="0">
                <a:cs typeface="Calibri Light"/>
              </a:rPr>
              <a:t>Subcommittee #2 – Facility Needs</a:t>
            </a:r>
            <a:br>
              <a:rPr lang="en-US" dirty="0">
                <a:cs typeface="Calibri Light"/>
              </a:rPr>
            </a:br>
            <a:endParaRPr lang="en-US" dirty="0">
              <a:cs typeface="Calibri Light"/>
            </a:endParaRPr>
          </a:p>
        </p:txBody>
      </p:sp>
      <p:sp>
        <p:nvSpPr>
          <p:cNvPr id="3" name="Subtitle 2">
            <a:extLst>
              <a:ext uri="{FF2B5EF4-FFF2-40B4-BE49-F238E27FC236}">
                <a16:creationId xmlns:a16="http://schemas.microsoft.com/office/drawing/2014/main" id="{08D5CC5D-D8EE-B9A4-7BBE-F90A9FD8724F}"/>
              </a:ext>
            </a:extLst>
          </p:cNvPr>
          <p:cNvSpPr>
            <a:spLocks noGrp="1"/>
          </p:cNvSpPr>
          <p:nvPr>
            <p:ph type="subTitle" idx="1"/>
          </p:nvPr>
        </p:nvSpPr>
        <p:spPr>
          <a:xfrm>
            <a:off x="2029101" y="1407056"/>
            <a:ext cx="4591049" cy="4832366"/>
          </a:xfrm>
        </p:spPr>
        <p:txBody>
          <a:bodyPr vert="horz" lIns="91440" tIns="45720" rIns="91440" bIns="45720" rtlCol="0" anchor="t">
            <a:noAutofit/>
          </a:bodyPr>
          <a:lstStyle/>
          <a:p>
            <a:pPr marL="0" indent="0">
              <a:buNone/>
            </a:pPr>
            <a:r>
              <a:rPr lang="en-US" sz="1600" b="1">
                <a:ea typeface="Calibri" panose="020F0502020204030204" pitchFamily="34" charset="0"/>
                <a:cs typeface="Times New Roman"/>
              </a:rPr>
              <a:t>Facility Need Subcommittee Members will:</a:t>
            </a:r>
          </a:p>
          <a:p>
            <a:pPr marL="342900" indent="-342900">
              <a:buFont typeface="Wingdings" panose="05000000000000000000" pitchFamily="2" charset="2"/>
              <a:buChar char="q"/>
            </a:pPr>
            <a:r>
              <a:rPr lang="en-US" sz="1400">
                <a:ea typeface="Calibri" panose="020F0502020204030204" pitchFamily="34" charset="0"/>
                <a:cs typeface="Times New Roman"/>
              </a:rPr>
              <a:t>Engage in conversations around key elements to discuss utilization of district facilities. Topics may include:</a:t>
            </a:r>
          </a:p>
          <a:p>
            <a:pPr marL="803275" lvl="1" indent="-342900">
              <a:spcBef>
                <a:spcPts val="0"/>
              </a:spcBef>
            </a:pPr>
            <a:r>
              <a:rPr lang="en-US" sz="1400">
                <a:ea typeface="Calibri" panose="020F0502020204030204" pitchFamily="34" charset="0"/>
                <a:cs typeface="Times New Roman"/>
              </a:rPr>
              <a:t>Capital Improvement Planning</a:t>
            </a:r>
          </a:p>
          <a:p>
            <a:pPr marL="803275" lvl="1" indent="-342900">
              <a:spcBef>
                <a:spcPts val="0"/>
              </a:spcBef>
            </a:pPr>
            <a:r>
              <a:rPr lang="en-US" sz="1400">
                <a:ea typeface="Calibri" panose="020F0502020204030204" pitchFamily="34" charset="0"/>
                <a:cs typeface="Times New Roman"/>
              </a:rPr>
              <a:t>Facility Condition Assessments</a:t>
            </a:r>
          </a:p>
          <a:p>
            <a:pPr marL="803275" lvl="1" indent="-342900">
              <a:spcBef>
                <a:spcPts val="0"/>
              </a:spcBef>
            </a:pPr>
            <a:r>
              <a:rPr lang="en-US" sz="1400">
                <a:ea typeface="Calibri" panose="020F0502020204030204" pitchFamily="34" charset="0"/>
                <a:cs typeface="Times New Roman"/>
              </a:rPr>
              <a:t>Alignment of Facility Use with Program Offerings</a:t>
            </a:r>
          </a:p>
          <a:p>
            <a:pPr marL="803275" lvl="1" indent="-342900">
              <a:spcBef>
                <a:spcPts val="0"/>
              </a:spcBef>
            </a:pPr>
            <a:endParaRPr lang="en-US" sz="1400">
              <a:ea typeface="Calibri" panose="020F0502020204030204" pitchFamily="34" charset="0"/>
              <a:cs typeface="Times New Roman"/>
            </a:endParaRPr>
          </a:p>
          <a:p>
            <a:pPr marL="0" indent="0">
              <a:buNone/>
            </a:pPr>
            <a:r>
              <a:rPr lang="en-US" sz="1600" b="1">
                <a:ea typeface="Calibri" panose="020F0502020204030204" pitchFamily="34" charset="0"/>
                <a:cs typeface="Times New Roman"/>
              </a:rPr>
              <a:t>Potential Outcomes of Subcommittee:</a:t>
            </a:r>
          </a:p>
          <a:p>
            <a:pPr marL="342900" indent="-342900">
              <a:buFont typeface="Wingdings" panose="05000000000000000000" pitchFamily="2" charset="2"/>
              <a:buChar char="q"/>
            </a:pPr>
            <a:r>
              <a:rPr lang="en-US" sz="1400">
                <a:latin typeface="Calibri"/>
                <a:cs typeface="Calibri"/>
              </a:rPr>
              <a:t>Facility efficiency/consolidation</a:t>
            </a:r>
          </a:p>
          <a:p>
            <a:pPr marL="342900" indent="-342900">
              <a:buFont typeface="Wingdings" panose="05000000000000000000" pitchFamily="2" charset="2"/>
              <a:buChar char="q"/>
            </a:pPr>
            <a:r>
              <a:rPr lang="en-US" sz="1400">
                <a:latin typeface="Calibri"/>
                <a:cs typeface="Calibri"/>
              </a:rPr>
              <a:t>Improve educational programming </a:t>
            </a:r>
          </a:p>
          <a:p>
            <a:pPr marL="342900" indent="-342900">
              <a:buFont typeface="Wingdings" panose="05000000000000000000" pitchFamily="2" charset="2"/>
              <a:buChar char="q"/>
            </a:pPr>
            <a:r>
              <a:rPr lang="en-US" sz="1400">
                <a:latin typeface="Calibri"/>
                <a:cs typeface="Calibri"/>
              </a:rPr>
              <a:t>Revitalization of facility conditions</a:t>
            </a:r>
          </a:p>
          <a:p>
            <a:pPr marL="342900" indent="-342900">
              <a:buFont typeface="Wingdings" panose="05000000000000000000" pitchFamily="2" charset="2"/>
              <a:buChar char="q"/>
            </a:pPr>
            <a:r>
              <a:rPr lang="en-US" sz="1400">
                <a:latin typeface="Calibri"/>
                <a:cs typeface="Calibri"/>
              </a:rPr>
              <a:t>Consider how potential renovations may improve students’ academic ability </a:t>
            </a:r>
            <a:endParaRPr lang="en-US" sz="1400">
              <a:latin typeface="Calibri" panose="020F0502020204030204" pitchFamily="34" charset="0"/>
              <a:cs typeface="Calibri"/>
            </a:endParaRPr>
          </a:p>
          <a:p>
            <a:pPr marL="342900" indent="-342900">
              <a:buFont typeface="Wingdings" panose="05000000000000000000" pitchFamily="2" charset="2"/>
              <a:buChar char="q"/>
            </a:pPr>
            <a:r>
              <a:rPr lang="en-US" sz="1400">
                <a:latin typeface="Calibri"/>
                <a:cs typeface="Calibri"/>
              </a:rPr>
              <a:t>Consider what the ideal school capacity is from a facility/utilization perspective </a:t>
            </a:r>
            <a:endParaRPr lang="en-US" sz="1400">
              <a:latin typeface="Calibri" panose="020F0502020204030204" pitchFamily="34" charset="0"/>
              <a:cs typeface="Calibri"/>
            </a:endParaRPr>
          </a:p>
          <a:p>
            <a:pPr marL="342900" indent="-342900">
              <a:buFont typeface="Wingdings" panose="05000000000000000000" pitchFamily="2" charset="2"/>
              <a:buChar char="q"/>
            </a:pPr>
            <a:r>
              <a:rPr lang="en-US" sz="1400">
                <a:latin typeface="Calibri"/>
                <a:cs typeface="Calibri"/>
              </a:rPr>
              <a:t>Reasoning/triggers to determine when it is most appropriate to build new, renovate, and/or repurpose school facilities</a:t>
            </a:r>
          </a:p>
        </p:txBody>
      </p:sp>
    </p:spTree>
    <p:extLst>
      <p:ext uri="{BB962C8B-B14F-4D97-AF65-F5344CB8AC3E}">
        <p14:creationId xmlns:p14="http://schemas.microsoft.com/office/powerpoint/2010/main" val="3441256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94A58-2DE0-8F0C-3A04-6CB5EC5A2D4F}"/>
              </a:ext>
            </a:extLst>
          </p:cNvPr>
          <p:cNvSpPr>
            <a:spLocks noGrp="1"/>
          </p:cNvSpPr>
          <p:nvPr>
            <p:ph type="ctrTitle"/>
          </p:nvPr>
        </p:nvSpPr>
        <p:spPr>
          <a:xfrm rot="10800000" flipV="1">
            <a:off x="1981202" y="87087"/>
            <a:ext cx="7456148" cy="909266"/>
          </a:xfrm>
        </p:spPr>
        <p:txBody>
          <a:bodyPr lIns="91440" tIns="45720" rIns="91440" bIns="45720" anchor="b">
            <a:normAutofit fontScale="90000"/>
          </a:bodyPr>
          <a:lstStyle/>
          <a:p>
            <a:r>
              <a:rPr lang="en-US" dirty="0">
                <a:cs typeface="Calibri Light"/>
              </a:rPr>
              <a:t>Subcommittee #3 – Program Offerings</a:t>
            </a:r>
            <a:br>
              <a:rPr lang="en-US" dirty="0">
                <a:cs typeface="Calibri Light"/>
              </a:rPr>
            </a:br>
            <a:endParaRPr lang="en-US" dirty="0">
              <a:cs typeface="Calibri Light"/>
            </a:endParaRPr>
          </a:p>
        </p:txBody>
      </p:sp>
      <p:sp>
        <p:nvSpPr>
          <p:cNvPr id="7" name="Subtitle 2">
            <a:extLst>
              <a:ext uri="{FF2B5EF4-FFF2-40B4-BE49-F238E27FC236}">
                <a16:creationId xmlns:a16="http://schemas.microsoft.com/office/drawing/2014/main" id="{4AC85723-8C58-304A-91AC-F5D94543CA0B}"/>
              </a:ext>
            </a:extLst>
          </p:cNvPr>
          <p:cNvSpPr>
            <a:spLocks noGrp="1"/>
          </p:cNvSpPr>
          <p:nvPr>
            <p:ph type="subTitle" idx="1"/>
          </p:nvPr>
        </p:nvSpPr>
        <p:spPr>
          <a:xfrm>
            <a:off x="1981202" y="1424473"/>
            <a:ext cx="4591049" cy="4832366"/>
          </a:xfrm>
        </p:spPr>
        <p:txBody>
          <a:bodyPr vert="horz" lIns="91440" tIns="45720" rIns="91440" bIns="45720" rtlCol="0" anchor="t">
            <a:noAutofit/>
          </a:bodyPr>
          <a:lstStyle/>
          <a:p>
            <a:pPr marL="0" indent="0">
              <a:buNone/>
            </a:pPr>
            <a:r>
              <a:rPr lang="en-US" sz="1600" b="1">
                <a:ea typeface="Calibri" panose="020F0502020204030204" pitchFamily="34" charset="0"/>
                <a:cs typeface="Times New Roman" panose="02020603050405020304" pitchFamily="18" charset="0"/>
              </a:rPr>
              <a:t>Program Offerings Subcommittee Members will:</a:t>
            </a:r>
          </a:p>
          <a:p>
            <a:pPr marL="342900" indent="-342900">
              <a:buFont typeface="Wingdings" panose="05000000000000000000" pitchFamily="2" charset="2"/>
              <a:buChar char="q"/>
            </a:pPr>
            <a:r>
              <a:rPr lang="en-US" sz="1400">
                <a:ea typeface="Calibri" panose="020F0502020204030204" pitchFamily="34" charset="0"/>
                <a:cs typeface="Times New Roman" panose="02020603050405020304" pitchFamily="18" charset="0"/>
              </a:rPr>
              <a:t>Engage in conversations around offerings that may influence existing and future facility designs and staffing needs. Topics may include:</a:t>
            </a:r>
          </a:p>
          <a:p>
            <a:pPr marL="803275" lvl="1" indent="-342900">
              <a:spcBef>
                <a:spcPts val="0"/>
              </a:spcBef>
            </a:pPr>
            <a:r>
              <a:rPr lang="en-US" sz="1400">
                <a:ea typeface="Calibri" panose="020F0502020204030204" pitchFamily="34" charset="0"/>
                <a:cs typeface="Times New Roman" panose="02020603050405020304" pitchFamily="18" charset="0"/>
              </a:rPr>
              <a:t>Innovative learning</a:t>
            </a:r>
          </a:p>
          <a:p>
            <a:pPr marL="803275" lvl="1" indent="-342900">
              <a:spcBef>
                <a:spcPts val="0"/>
              </a:spcBef>
            </a:pPr>
            <a:r>
              <a:rPr lang="en-US" sz="1400">
                <a:ea typeface="Calibri" panose="020F0502020204030204" pitchFamily="34" charset="0"/>
                <a:cs typeface="Times New Roman" panose="02020603050405020304" pitchFamily="18" charset="0"/>
              </a:rPr>
              <a:t>21</a:t>
            </a:r>
            <a:r>
              <a:rPr lang="en-US" sz="1400" baseline="30000">
                <a:ea typeface="Calibri" panose="020F0502020204030204" pitchFamily="34" charset="0"/>
                <a:cs typeface="Times New Roman" panose="02020603050405020304" pitchFamily="18" charset="0"/>
              </a:rPr>
              <a:t>st</a:t>
            </a:r>
            <a:r>
              <a:rPr lang="en-US" sz="1400">
                <a:ea typeface="Calibri" panose="020F0502020204030204" pitchFamily="34" charset="0"/>
                <a:cs typeface="Times New Roman" panose="02020603050405020304" pitchFamily="18" charset="0"/>
              </a:rPr>
              <a:t> Century learning</a:t>
            </a:r>
          </a:p>
          <a:p>
            <a:pPr marL="803275" lvl="1" indent="-342900">
              <a:spcBef>
                <a:spcPts val="0"/>
              </a:spcBef>
            </a:pPr>
            <a:r>
              <a:rPr lang="en-US" sz="1400">
                <a:ea typeface="Calibri" panose="020F0502020204030204" pitchFamily="34" charset="0"/>
                <a:cs typeface="Times New Roman" panose="02020603050405020304" pitchFamily="18" charset="0"/>
              </a:rPr>
              <a:t>Special programming needs</a:t>
            </a:r>
          </a:p>
          <a:p>
            <a:pPr marL="803275" lvl="1" indent="-342900">
              <a:spcBef>
                <a:spcPts val="0"/>
              </a:spcBef>
            </a:pPr>
            <a:r>
              <a:rPr lang="en-US" sz="1400">
                <a:ea typeface="Calibri" panose="020F0502020204030204" pitchFamily="34" charset="0"/>
                <a:cs typeface="Times New Roman" panose="02020603050405020304" pitchFamily="18" charset="0"/>
              </a:rPr>
              <a:t>English language learning needs</a:t>
            </a:r>
          </a:p>
          <a:p>
            <a:pPr marL="0" indent="0">
              <a:buNone/>
            </a:pPr>
            <a:r>
              <a:rPr lang="en-US" sz="1600" b="1">
                <a:ea typeface="Calibri" panose="020F0502020204030204" pitchFamily="34" charset="0"/>
                <a:cs typeface="Times New Roman" panose="02020603050405020304" pitchFamily="18" charset="0"/>
              </a:rPr>
              <a:t>Potential Outcomes of Subcommittee:</a:t>
            </a:r>
          </a:p>
          <a:p>
            <a:pPr marL="342900" lvl="1" indent="-342900">
              <a:buClr>
                <a:schemeClr val="tx1"/>
              </a:buClr>
              <a:buFont typeface="Wingdings" panose="05000000000000000000" pitchFamily="2" charset="2"/>
              <a:buChar char="q"/>
            </a:pPr>
            <a:r>
              <a:rPr lang="en-US" sz="1400">
                <a:latin typeface="Calibri" panose="020F0502020204030204" pitchFamily="34" charset="0"/>
              </a:rPr>
              <a:t>Blueprint for 21</a:t>
            </a:r>
            <a:r>
              <a:rPr lang="en-US" sz="1400" baseline="30000">
                <a:latin typeface="Calibri" panose="020F0502020204030204" pitchFamily="34" charset="0"/>
              </a:rPr>
              <a:t>st</a:t>
            </a:r>
            <a:r>
              <a:rPr lang="en-US" sz="1400">
                <a:latin typeface="Calibri" panose="020F0502020204030204" pitchFamily="34" charset="0"/>
              </a:rPr>
              <a:t> Century learning </a:t>
            </a:r>
          </a:p>
          <a:p>
            <a:pPr marL="342900" lvl="1" indent="-342900">
              <a:buClr>
                <a:schemeClr val="tx1"/>
              </a:buClr>
              <a:buFont typeface="Wingdings" panose="05000000000000000000" pitchFamily="2" charset="2"/>
              <a:buChar char="q"/>
            </a:pPr>
            <a:r>
              <a:rPr lang="en-US" sz="1400">
                <a:latin typeface="Calibri" panose="020F0502020204030204" pitchFamily="34" charset="0"/>
              </a:rPr>
              <a:t>Closing academic achievement gap </a:t>
            </a:r>
          </a:p>
          <a:p>
            <a:pPr marL="342900" lvl="1" indent="-342900">
              <a:buClr>
                <a:schemeClr val="tx1"/>
              </a:buClr>
              <a:buFont typeface="Wingdings" panose="05000000000000000000" pitchFamily="2" charset="2"/>
              <a:buChar char="q"/>
            </a:pPr>
            <a:r>
              <a:rPr lang="en-US" sz="1400">
                <a:latin typeface="Calibri" panose="020F0502020204030204" pitchFamily="34" charset="0"/>
              </a:rPr>
              <a:t>Special/district programming (SPED, gifted) Early childhood = Think Big </a:t>
            </a:r>
          </a:p>
          <a:p>
            <a:pPr marL="342900" lvl="1" indent="-342900">
              <a:buClr>
                <a:schemeClr val="tx1"/>
              </a:buClr>
              <a:buFont typeface="Wingdings" panose="05000000000000000000" pitchFamily="2" charset="2"/>
              <a:buChar char="q"/>
            </a:pPr>
            <a:r>
              <a:rPr lang="en-US" sz="1400">
                <a:latin typeface="Calibri" panose="020F0502020204030204" pitchFamily="34" charset="0"/>
              </a:rPr>
              <a:t>Technology plan </a:t>
            </a:r>
          </a:p>
          <a:p>
            <a:pPr marL="342900" lvl="1" indent="-342900">
              <a:buClr>
                <a:schemeClr val="tx1"/>
              </a:buClr>
              <a:buFont typeface="Wingdings" panose="05000000000000000000" pitchFamily="2" charset="2"/>
              <a:buChar char="q"/>
            </a:pPr>
            <a:r>
              <a:rPr lang="en-US" sz="1400">
                <a:latin typeface="Calibri" panose="020F0502020204030204" pitchFamily="34" charset="0"/>
              </a:rPr>
              <a:t>District and community program values</a:t>
            </a:r>
          </a:p>
          <a:p>
            <a:pPr marL="342900" lvl="1" indent="-342900">
              <a:buClr>
                <a:schemeClr val="tx1"/>
              </a:buClr>
              <a:buFont typeface="Wingdings" panose="05000000000000000000" pitchFamily="2" charset="2"/>
              <a:buChar char="q"/>
            </a:pPr>
            <a:r>
              <a:rPr lang="en-US" sz="1400">
                <a:latin typeface="Calibri" panose="020F0502020204030204" pitchFamily="34" charset="0"/>
              </a:rPr>
              <a:t>Other school programming options (K-8, Magnet, Early childcare) </a:t>
            </a:r>
          </a:p>
          <a:p>
            <a:pPr marL="460375" lvl="1" indent="0">
              <a:spcBef>
                <a:spcPts val="0"/>
              </a:spcBef>
              <a:buNone/>
            </a:pPr>
            <a:endParaRPr lang="en-US" sz="140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02785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0D7C3-04EB-DFEB-55E2-3C4058651FF7}"/>
              </a:ext>
            </a:extLst>
          </p:cNvPr>
          <p:cNvSpPr>
            <a:spLocks noGrp="1"/>
          </p:cNvSpPr>
          <p:nvPr>
            <p:ph type="ctrTitle"/>
          </p:nvPr>
        </p:nvSpPr>
        <p:spPr/>
        <p:txBody>
          <a:bodyPr lIns="91440" tIns="45720" rIns="91440" bIns="45720" anchor="b">
            <a:normAutofit/>
          </a:bodyPr>
          <a:lstStyle/>
          <a:p>
            <a:r>
              <a:rPr lang="en-US">
                <a:cs typeface="Calibri Light"/>
              </a:rPr>
              <a:t>Introduction</a:t>
            </a:r>
            <a:endParaRPr lang="en-US"/>
          </a:p>
        </p:txBody>
      </p:sp>
      <p:sp>
        <p:nvSpPr>
          <p:cNvPr id="3" name="Subtitle 2">
            <a:extLst>
              <a:ext uri="{FF2B5EF4-FFF2-40B4-BE49-F238E27FC236}">
                <a16:creationId xmlns:a16="http://schemas.microsoft.com/office/drawing/2014/main" id="{95292D17-DA0B-C16D-C4AC-B610FD2E7A2C}"/>
              </a:ext>
            </a:extLst>
          </p:cNvPr>
          <p:cNvSpPr>
            <a:spLocks noGrp="1"/>
          </p:cNvSpPr>
          <p:nvPr>
            <p:ph type="subTitle" idx="1"/>
          </p:nvPr>
        </p:nvSpPr>
        <p:spPr/>
        <p:txBody>
          <a:bodyPr vert="horz" lIns="91440" tIns="45720" rIns="91440" bIns="45720" rtlCol="0" anchor="t">
            <a:noAutofit/>
          </a:bodyPr>
          <a:lstStyle/>
          <a:p>
            <a:pPr marL="342900" indent="-342900">
              <a:spcBef>
                <a:spcPts val="700"/>
              </a:spcBef>
              <a:buClr>
                <a:srgbClr val="000000"/>
              </a:buClr>
              <a:buFont typeface="Wingdings" panose="020B0604020202020204" pitchFamily="34" charset="0"/>
              <a:buChar char="q"/>
            </a:pPr>
            <a:r>
              <a:rPr lang="en-US" sz="1800" dirty="0">
                <a:cs typeface="Calibri"/>
              </a:rPr>
              <a:t>Vision, Mission and Strategy</a:t>
            </a:r>
          </a:p>
          <a:p>
            <a:pPr marL="342900" indent="-342900">
              <a:spcBef>
                <a:spcPts val="700"/>
              </a:spcBef>
              <a:buClr>
                <a:srgbClr val="000000"/>
              </a:buClr>
              <a:buFont typeface="Wingdings" panose="020B0604020202020204" pitchFamily="34" charset="0"/>
              <a:buChar char="q"/>
            </a:pPr>
            <a:r>
              <a:rPr lang="en-US" sz="1800" dirty="0">
                <a:cs typeface="Calibri"/>
              </a:rPr>
              <a:t>Brief Review of Facility Planning </a:t>
            </a:r>
          </a:p>
          <a:p>
            <a:pPr marL="803275" lvl="1" indent="-342900">
              <a:spcBef>
                <a:spcPts val="700"/>
              </a:spcBef>
              <a:buClr>
                <a:srgbClr val="000000"/>
              </a:buClr>
              <a:buFont typeface="Wingdings" panose="020B0604020202020204" pitchFamily="34" charset="0"/>
              <a:buChar char="q"/>
            </a:pPr>
            <a:r>
              <a:rPr lang="en-US" sz="1800" dirty="0">
                <a:cs typeface="Calibri"/>
              </a:rPr>
              <a:t>The “WHY”</a:t>
            </a:r>
          </a:p>
          <a:p>
            <a:pPr marL="803275" lvl="1" indent="-342900">
              <a:spcBef>
                <a:spcPts val="700"/>
              </a:spcBef>
              <a:buClr>
                <a:srgbClr val="000000"/>
              </a:buClr>
              <a:buFont typeface="Wingdings" panose="020B0604020202020204" pitchFamily="34" charset="0"/>
              <a:buChar char="q"/>
            </a:pPr>
            <a:r>
              <a:rPr lang="en-US" sz="1800" dirty="0">
                <a:cs typeface="Calibri"/>
              </a:rPr>
              <a:t>The “WHAT”</a:t>
            </a:r>
          </a:p>
          <a:p>
            <a:pPr marL="803275" lvl="1" indent="-342900">
              <a:spcBef>
                <a:spcPts val="700"/>
              </a:spcBef>
              <a:buClr>
                <a:srgbClr val="000000"/>
              </a:buClr>
              <a:buFont typeface="Wingdings" panose="020B0604020202020204" pitchFamily="34" charset="0"/>
              <a:buChar char="q"/>
            </a:pPr>
            <a:r>
              <a:rPr lang="en-US" sz="1800" dirty="0">
                <a:cs typeface="Calibri"/>
              </a:rPr>
              <a:t>The “HOW”</a:t>
            </a:r>
          </a:p>
          <a:p>
            <a:pPr marL="803275" lvl="1" indent="-342900">
              <a:spcBef>
                <a:spcPts val="700"/>
              </a:spcBef>
              <a:buClr>
                <a:srgbClr val="000000"/>
              </a:buClr>
              <a:buFont typeface="Wingdings" panose="020B0604020202020204" pitchFamily="34" charset="0"/>
              <a:buChar char="q"/>
            </a:pPr>
            <a:r>
              <a:rPr lang="en-US" sz="1800" dirty="0">
                <a:cs typeface="Calibri"/>
              </a:rPr>
              <a:t>The “WHO”</a:t>
            </a:r>
          </a:p>
          <a:p>
            <a:pPr marL="342900" indent="-342900">
              <a:spcBef>
                <a:spcPts val="700"/>
              </a:spcBef>
              <a:buClr>
                <a:srgbClr val="000000"/>
              </a:buClr>
              <a:buFont typeface="Wingdings" panose="020B0604020202020204" pitchFamily="34" charset="0"/>
              <a:buChar char="q"/>
            </a:pPr>
            <a:r>
              <a:rPr lang="en-US" sz="1800" dirty="0">
                <a:cs typeface="Calibri"/>
              </a:rPr>
              <a:t>Vision, Mission and Strategy</a:t>
            </a:r>
          </a:p>
          <a:p>
            <a:pPr marL="342900" indent="-342900">
              <a:buClr>
                <a:srgbClr val="000000"/>
              </a:buClr>
              <a:buFont typeface="Wingdings" panose="020B0604020202020204" pitchFamily="34" charset="0"/>
              <a:buChar char="q"/>
            </a:pPr>
            <a:r>
              <a:rPr lang="en-US" sz="1800" dirty="0">
                <a:cs typeface="Calibri"/>
              </a:rPr>
              <a:t>Timeline and Next Steps</a:t>
            </a:r>
          </a:p>
          <a:p>
            <a:pPr marL="342900" indent="-342900">
              <a:buClr>
                <a:srgbClr val="000000"/>
              </a:buClr>
              <a:buFont typeface="Wingdings" panose="020B0604020202020204" pitchFamily="34" charset="0"/>
              <a:buChar char="q"/>
            </a:pPr>
            <a:r>
              <a:rPr lang="en-US" sz="1800" dirty="0">
                <a:cs typeface="Calibri"/>
              </a:rPr>
              <a:t>Outcomes </a:t>
            </a:r>
          </a:p>
          <a:p>
            <a:pPr marL="0" indent="0">
              <a:buClr>
                <a:srgbClr val="000000"/>
              </a:buClr>
              <a:buNone/>
            </a:pPr>
            <a:endParaRPr lang="en-US" sz="1800" dirty="0">
              <a:cs typeface="Calibri"/>
            </a:endParaRPr>
          </a:p>
        </p:txBody>
      </p:sp>
    </p:spTree>
    <p:extLst>
      <p:ext uri="{BB962C8B-B14F-4D97-AF65-F5344CB8AC3E}">
        <p14:creationId xmlns:p14="http://schemas.microsoft.com/office/powerpoint/2010/main" val="38786912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94A58-2DE0-8F0C-3A04-6CB5EC5A2D4F}"/>
              </a:ext>
            </a:extLst>
          </p:cNvPr>
          <p:cNvSpPr>
            <a:spLocks noGrp="1"/>
          </p:cNvSpPr>
          <p:nvPr>
            <p:ph type="ctrTitle"/>
          </p:nvPr>
        </p:nvSpPr>
        <p:spPr>
          <a:xfrm rot="10800000" flipV="1">
            <a:off x="1981202" y="69669"/>
            <a:ext cx="7539060" cy="926683"/>
          </a:xfrm>
        </p:spPr>
        <p:txBody>
          <a:bodyPr lIns="91440" tIns="45720" rIns="91440" bIns="45720" anchor="b">
            <a:normAutofit fontScale="90000"/>
          </a:bodyPr>
          <a:lstStyle/>
          <a:p>
            <a:br>
              <a:rPr lang="en-US" dirty="0">
                <a:cs typeface="Calibri Light"/>
              </a:rPr>
            </a:br>
            <a:br>
              <a:rPr lang="en-US" dirty="0">
                <a:cs typeface="Calibri Light"/>
              </a:rPr>
            </a:br>
            <a:br>
              <a:rPr lang="en-US" dirty="0">
                <a:cs typeface="Calibri Light"/>
              </a:rPr>
            </a:br>
            <a:br>
              <a:rPr lang="en-US" dirty="0">
                <a:cs typeface="Calibri Light"/>
              </a:rPr>
            </a:br>
            <a:r>
              <a:rPr lang="en-US" dirty="0">
                <a:cs typeface="Calibri Light"/>
              </a:rPr>
              <a:t>Subcommittee #4 – Student Experience</a:t>
            </a:r>
            <a:br>
              <a:rPr lang="en-US" dirty="0">
                <a:cs typeface="Calibri Light"/>
              </a:rPr>
            </a:br>
            <a:endParaRPr lang="en-US" dirty="0">
              <a:cs typeface="Calibri Light"/>
            </a:endParaRPr>
          </a:p>
        </p:txBody>
      </p:sp>
      <p:sp>
        <p:nvSpPr>
          <p:cNvPr id="7" name="Subtitle 2">
            <a:extLst>
              <a:ext uri="{FF2B5EF4-FFF2-40B4-BE49-F238E27FC236}">
                <a16:creationId xmlns:a16="http://schemas.microsoft.com/office/drawing/2014/main" id="{AFAB4F33-705B-F1FB-6590-F0A4835E0BD7}"/>
              </a:ext>
            </a:extLst>
          </p:cNvPr>
          <p:cNvSpPr txBox="1">
            <a:spLocks/>
          </p:cNvSpPr>
          <p:nvPr/>
        </p:nvSpPr>
        <p:spPr>
          <a:xfrm>
            <a:off x="1981202" y="1424473"/>
            <a:ext cx="4591049" cy="4832366"/>
          </a:xfrm>
          <a:prstGeom prst="rect">
            <a:avLst/>
          </a:prstGeom>
        </p:spPr>
        <p:txBody>
          <a:bodyPr vert="horz" lIns="91440" tIns="45720" rIns="91440" bIns="45720" rtlCol="0" anchor="t">
            <a:noAutofit/>
          </a:bodyPr>
          <a:lstStyle>
            <a:lvl1pPr marL="168275" indent="-168275" algn="l" defTabSz="685800" rtl="0" eaLnBrk="1" latinLnBrk="0" hangingPunct="1">
              <a:lnSpc>
                <a:spcPct val="10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1pPr>
            <a:lvl2pPr marL="628650" indent="-285750" algn="l" defTabSz="685800" rtl="0" eaLnBrk="1" latinLnBrk="0" hangingPunct="1">
              <a:lnSpc>
                <a:spcPct val="100000"/>
              </a:lnSpc>
              <a:spcBef>
                <a:spcPts val="600"/>
              </a:spcBef>
              <a:buSzPct val="100000"/>
              <a:buFont typeface="Arial" panose="020B0604020202020204" pitchFamily="34" charset="0"/>
              <a:buChar char="•"/>
              <a:defRPr sz="1200" kern="1200">
                <a:solidFill>
                  <a:schemeClr val="tx1"/>
                </a:solidFill>
                <a:latin typeface="+mn-lt"/>
                <a:ea typeface="+mn-ea"/>
                <a:cs typeface="+mn-cs"/>
              </a:defRPr>
            </a:lvl2pPr>
            <a:lvl3pPr marL="685800" indent="0" algn="ctr" defTabSz="685800" rtl="0" eaLnBrk="1" latinLnBrk="0" hangingPunct="1">
              <a:lnSpc>
                <a:spcPct val="100000"/>
              </a:lnSpc>
              <a:spcBef>
                <a:spcPts val="600"/>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100000"/>
              </a:lnSpc>
              <a:spcBef>
                <a:spcPts val="600"/>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100000"/>
              </a:lnSpc>
              <a:spcBef>
                <a:spcPts val="600"/>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0" indent="0">
              <a:buClr>
                <a:prstClr val="black"/>
              </a:buClr>
              <a:buNone/>
            </a:pPr>
            <a:r>
              <a:rPr lang="en-US" sz="1600" b="1">
                <a:solidFill>
                  <a:prstClr val="black"/>
                </a:solidFill>
                <a:latin typeface="Calibri"/>
                <a:ea typeface="Calibri" panose="020F0502020204030204" pitchFamily="34" charset="0"/>
                <a:cs typeface="Times New Roman" panose="02020603050405020304" pitchFamily="18" charset="0"/>
              </a:rPr>
              <a:t>Student Experience Subcommittee Members will:</a:t>
            </a:r>
          </a:p>
          <a:p>
            <a:pPr marL="342900" indent="-342900">
              <a:buClr>
                <a:prstClr val="black"/>
              </a:buClr>
              <a:buFont typeface="Wingdings" panose="05000000000000000000" pitchFamily="2" charset="2"/>
              <a:buChar char="q"/>
            </a:pPr>
            <a:r>
              <a:rPr lang="en-US" sz="1400">
                <a:solidFill>
                  <a:prstClr val="black"/>
                </a:solidFill>
                <a:latin typeface="Calibri"/>
                <a:ea typeface="Calibri" panose="020F0502020204030204" pitchFamily="34" charset="0"/>
                <a:cs typeface="Times New Roman" panose="02020603050405020304" pitchFamily="18" charset="0"/>
              </a:rPr>
              <a:t>Engage in conversations around how our students attend DMPS schools. Topics may include: </a:t>
            </a:r>
          </a:p>
          <a:p>
            <a:pPr marL="803275" lvl="1" indent="-342900">
              <a:spcBef>
                <a:spcPts val="0"/>
              </a:spcBef>
            </a:pPr>
            <a:r>
              <a:rPr lang="en-US" sz="1400">
                <a:solidFill>
                  <a:prstClr val="black"/>
                </a:solidFill>
                <a:latin typeface="Calibri"/>
                <a:ea typeface="Calibri" panose="020F0502020204030204" pitchFamily="34" charset="0"/>
                <a:cs typeface="Times New Roman" panose="02020603050405020304" pitchFamily="18" charset="0"/>
              </a:rPr>
              <a:t>Grade level configuration</a:t>
            </a:r>
          </a:p>
          <a:p>
            <a:pPr marL="803275" lvl="1" indent="-342900">
              <a:spcBef>
                <a:spcPts val="0"/>
              </a:spcBef>
            </a:pPr>
            <a:r>
              <a:rPr lang="en-US" sz="1400">
                <a:solidFill>
                  <a:prstClr val="black"/>
                </a:solidFill>
                <a:latin typeface="Calibri"/>
                <a:ea typeface="Calibri" panose="020F0502020204030204" pitchFamily="34" charset="0"/>
                <a:cs typeface="Times New Roman" panose="02020603050405020304" pitchFamily="18" charset="0"/>
              </a:rPr>
              <a:t>Elementary, middle, and high school boundaries</a:t>
            </a:r>
          </a:p>
          <a:p>
            <a:pPr marL="803275" lvl="1" indent="-342900">
              <a:spcBef>
                <a:spcPts val="0"/>
              </a:spcBef>
            </a:pPr>
            <a:r>
              <a:rPr lang="en-US" sz="1400">
                <a:solidFill>
                  <a:prstClr val="black"/>
                </a:solidFill>
                <a:latin typeface="Calibri"/>
                <a:ea typeface="Calibri" panose="020F0502020204030204" pitchFamily="34" charset="0"/>
                <a:cs typeface="Times New Roman" panose="02020603050405020304" pitchFamily="18" charset="0"/>
              </a:rPr>
              <a:t>School size</a:t>
            </a:r>
          </a:p>
          <a:p>
            <a:pPr marL="0" indent="0">
              <a:buClr>
                <a:prstClr val="black"/>
              </a:buClr>
              <a:buNone/>
            </a:pPr>
            <a:r>
              <a:rPr lang="en-US" sz="1600" b="1">
                <a:solidFill>
                  <a:prstClr val="black"/>
                </a:solidFill>
                <a:latin typeface="Calibri"/>
                <a:ea typeface="Calibri" panose="020F0502020204030204" pitchFamily="34" charset="0"/>
                <a:cs typeface="Times New Roman" panose="02020603050405020304" pitchFamily="18" charset="0"/>
              </a:rPr>
              <a:t>Potential Outcomes of Subcommittee:</a:t>
            </a:r>
          </a:p>
          <a:p>
            <a:pPr marL="342900" lvl="1" indent="-342900">
              <a:buClr>
                <a:prstClr val="black"/>
              </a:buClr>
              <a:buFont typeface="Wingdings" panose="05000000000000000000" pitchFamily="2" charset="2"/>
              <a:buChar char="q"/>
            </a:pPr>
            <a:r>
              <a:rPr lang="en-US" sz="1400">
                <a:solidFill>
                  <a:prstClr val="black"/>
                </a:solidFill>
                <a:latin typeface="Calibri" panose="020F0502020204030204" pitchFamily="34" charset="0"/>
              </a:rPr>
              <a:t>Framework of community values </a:t>
            </a:r>
          </a:p>
          <a:p>
            <a:pPr marL="342900" lvl="1" indent="-342900">
              <a:buClr>
                <a:prstClr val="black"/>
              </a:buClr>
              <a:buFont typeface="Wingdings" panose="05000000000000000000" pitchFamily="2" charset="2"/>
              <a:buChar char="q"/>
            </a:pPr>
            <a:r>
              <a:rPr lang="en-US" sz="1400">
                <a:solidFill>
                  <a:prstClr val="black"/>
                </a:solidFill>
                <a:latin typeface="Calibri" panose="020F0502020204030204" pitchFamily="34" charset="0"/>
              </a:rPr>
              <a:t>Preferred prioritization Boundary criteria </a:t>
            </a:r>
          </a:p>
          <a:p>
            <a:pPr marL="342900" lvl="1" indent="-342900">
              <a:buClr>
                <a:prstClr val="black"/>
              </a:buClr>
              <a:buFont typeface="Wingdings" panose="05000000000000000000" pitchFamily="2" charset="2"/>
              <a:buChar char="q"/>
            </a:pPr>
            <a:r>
              <a:rPr lang="en-US" sz="1400">
                <a:solidFill>
                  <a:prstClr val="black"/>
                </a:solidFill>
                <a:latin typeface="Calibri" panose="020F0502020204030204" pitchFamily="34" charset="0"/>
              </a:rPr>
              <a:t>Reasoning/Basis for change (grade configuration, grand center, transitions) </a:t>
            </a:r>
          </a:p>
          <a:p>
            <a:pPr marL="342900" lvl="1" indent="-342900">
              <a:buClr>
                <a:prstClr val="black"/>
              </a:buClr>
              <a:buFont typeface="Wingdings" panose="05000000000000000000" pitchFamily="2" charset="2"/>
              <a:buChar char="q"/>
            </a:pPr>
            <a:r>
              <a:rPr lang="en-US" sz="1400">
                <a:solidFill>
                  <a:prstClr val="black"/>
                </a:solidFill>
                <a:latin typeface="Calibri" panose="020F0502020204030204" pitchFamily="34" charset="0"/>
              </a:rPr>
              <a:t>How Facility Master Plan objective improve the student experience </a:t>
            </a:r>
          </a:p>
          <a:p>
            <a:pPr marL="342900" lvl="1" indent="-342900">
              <a:buClr>
                <a:prstClr val="black"/>
              </a:buClr>
              <a:buFont typeface="Wingdings" panose="05000000000000000000" pitchFamily="2" charset="2"/>
              <a:buChar char="q"/>
            </a:pPr>
            <a:r>
              <a:rPr lang="en-US" sz="1400">
                <a:solidFill>
                  <a:prstClr val="black"/>
                </a:solidFill>
                <a:latin typeface="Calibri" panose="020F0502020204030204" pitchFamily="34" charset="0"/>
              </a:rPr>
              <a:t>Consider what the ideal school capacity is from a student experience perspective </a:t>
            </a:r>
          </a:p>
          <a:p>
            <a:pPr marL="460375" lvl="1" indent="0">
              <a:spcBef>
                <a:spcPts val="0"/>
              </a:spcBef>
              <a:buNone/>
            </a:pPr>
            <a:endParaRPr lang="en-US" sz="1400">
              <a:solidFill>
                <a:prstClr val="black"/>
              </a:solidFill>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978776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0D7C3-04EB-DFEB-55E2-3C4058651FF7}"/>
              </a:ext>
            </a:extLst>
          </p:cNvPr>
          <p:cNvSpPr>
            <a:spLocks noGrp="1"/>
          </p:cNvSpPr>
          <p:nvPr>
            <p:ph type="ctrTitle"/>
          </p:nvPr>
        </p:nvSpPr>
        <p:spPr>
          <a:xfrm rot="10800000" flipV="1">
            <a:off x="1981200" y="228601"/>
            <a:ext cx="7603648" cy="767751"/>
          </a:xfrm>
        </p:spPr>
        <p:txBody>
          <a:bodyPr lIns="91440" tIns="45720" rIns="91440" bIns="45720" anchor="b">
            <a:normAutofit/>
          </a:bodyPr>
          <a:lstStyle/>
          <a:p>
            <a:r>
              <a:rPr lang="en-US" dirty="0">
                <a:cs typeface="Calibri Light"/>
              </a:rPr>
              <a:t>Since we last met…</a:t>
            </a:r>
            <a:endParaRPr lang="en-US" dirty="0"/>
          </a:p>
        </p:txBody>
      </p:sp>
      <p:sp>
        <p:nvSpPr>
          <p:cNvPr id="3" name="Subtitle 2">
            <a:extLst>
              <a:ext uri="{FF2B5EF4-FFF2-40B4-BE49-F238E27FC236}">
                <a16:creationId xmlns:a16="http://schemas.microsoft.com/office/drawing/2014/main" id="{95292D17-DA0B-C16D-C4AC-B610FD2E7A2C}"/>
              </a:ext>
            </a:extLst>
          </p:cNvPr>
          <p:cNvSpPr>
            <a:spLocks noGrp="1"/>
          </p:cNvSpPr>
          <p:nvPr>
            <p:ph type="subTitle" idx="1"/>
          </p:nvPr>
        </p:nvSpPr>
        <p:spPr/>
        <p:txBody>
          <a:bodyPr vert="horz" lIns="91440" tIns="45720" rIns="91440" bIns="45720" rtlCol="0" anchor="t">
            <a:noAutofit/>
          </a:bodyPr>
          <a:lstStyle/>
          <a:p>
            <a:pPr marL="342900" indent="-342900">
              <a:spcBef>
                <a:spcPts val="700"/>
              </a:spcBef>
              <a:buFont typeface="Wingdings" panose="020B0604020202020204" pitchFamily="34" charset="0"/>
              <a:buChar char="q"/>
            </a:pPr>
            <a:r>
              <a:rPr lang="en-US" sz="1800" dirty="0">
                <a:cs typeface="Calibri"/>
              </a:rPr>
              <a:t>Finalize Formation of Committee Membership</a:t>
            </a:r>
          </a:p>
          <a:p>
            <a:pPr marL="342900" indent="-342900">
              <a:spcBef>
                <a:spcPts val="700"/>
              </a:spcBef>
              <a:buClr>
                <a:srgbClr val="000000"/>
              </a:buClr>
              <a:buFont typeface="Wingdings" panose="020B0604020202020204" pitchFamily="34" charset="0"/>
              <a:buChar char="q"/>
            </a:pPr>
            <a:r>
              <a:rPr lang="en-US" sz="1800" dirty="0">
                <a:cs typeface="Calibri"/>
              </a:rPr>
              <a:t>Data Requests and Research </a:t>
            </a:r>
          </a:p>
          <a:p>
            <a:pPr marL="342900" indent="-342900">
              <a:spcBef>
                <a:spcPts val="700"/>
              </a:spcBef>
              <a:buClr>
                <a:srgbClr val="000000"/>
              </a:buClr>
              <a:buFont typeface="Wingdings" panose="020B0604020202020204" pitchFamily="34" charset="0"/>
              <a:buChar char="q"/>
            </a:pPr>
            <a:r>
              <a:rPr lang="en-US" sz="1800" dirty="0">
                <a:cs typeface="Calibri"/>
              </a:rPr>
              <a:t>Initial Development of Subcommittee Values and Commitments </a:t>
            </a:r>
          </a:p>
          <a:p>
            <a:pPr marL="342900" indent="-342900">
              <a:buClr>
                <a:srgbClr val="000000"/>
              </a:buClr>
              <a:buFont typeface="Wingdings" panose="020B0604020202020204" pitchFamily="34" charset="0"/>
              <a:buChar char="q"/>
            </a:pPr>
            <a:r>
              <a:rPr lang="en-US" sz="1800" dirty="0">
                <a:cs typeface="Calibri"/>
              </a:rPr>
              <a:t>Facility Tours:</a:t>
            </a:r>
          </a:p>
          <a:p>
            <a:pPr marL="803275" lvl="1" indent="-342900">
              <a:buClr>
                <a:srgbClr val="000000"/>
              </a:buClr>
              <a:buFont typeface="Wingdings" panose="020B0604020202020204" pitchFamily="34" charset="0"/>
              <a:buChar char="q"/>
            </a:pPr>
            <a:r>
              <a:rPr lang="en-US" sz="1800" dirty="0">
                <a:cs typeface="Calibri"/>
              </a:rPr>
              <a:t>December 9</a:t>
            </a:r>
            <a:r>
              <a:rPr lang="en-US" sz="1800" baseline="30000" dirty="0">
                <a:cs typeface="Calibri"/>
              </a:rPr>
              <a:t>th</a:t>
            </a:r>
            <a:r>
              <a:rPr lang="en-US" sz="1800" dirty="0">
                <a:cs typeface="Calibri"/>
              </a:rPr>
              <a:t> – Greenwood &amp; Edmunds Elementary Schools </a:t>
            </a:r>
          </a:p>
          <a:p>
            <a:pPr marL="803275" lvl="1" indent="-342900">
              <a:buClr>
                <a:srgbClr val="000000"/>
              </a:buClr>
              <a:buFont typeface="Wingdings" panose="020B0604020202020204" pitchFamily="34" charset="0"/>
              <a:buChar char="q"/>
            </a:pPr>
            <a:r>
              <a:rPr lang="en-US" sz="1800" dirty="0">
                <a:cs typeface="Calibri"/>
              </a:rPr>
              <a:t>December 16</a:t>
            </a:r>
            <a:r>
              <a:rPr lang="en-US" sz="1800" baseline="30000" dirty="0">
                <a:cs typeface="Calibri"/>
              </a:rPr>
              <a:t>th</a:t>
            </a:r>
            <a:r>
              <a:rPr lang="en-US" sz="1800" dirty="0">
                <a:cs typeface="Calibri"/>
              </a:rPr>
              <a:t> – Greenwood &amp; Edmunds Elementary Schools</a:t>
            </a:r>
          </a:p>
          <a:p>
            <a:pPr marL="803275" lvl="1" indent="-342900">
              <a:buClr>
                <a:srgbClr val="000000"/>
              </a:buClr>
              <a:buFont typeface="Wingdings" panose="020B0604020202020204" pitchFamily="34" charset="0"/>
              <a:buChar char="q"/>
            </a:pPr>
            <a:r>
              <a:rPr lang="en-US" sz="1800" dirty="0">
                <a:cs typeface="Calibri"/>
              </a:rPr>
              <a:t>January TBD –</a:t>
            </a:r>
          </a:p>
          <a:p>
            <a:pPr marL="803275" lvl="1" indent="-342900">
              <a:buClr>
                <a:srgbClr val="000000"/>
              </a:buClr>
              <a:buFont typeface="Wingdings" panose="020B0604020202020204" pitchFamily="34" charset="0"/>
              <a:buChar char="q"/>
            </a:pPr>
            <a:r>
              <a:rPr lang="en-US" sz="1800" dirty="0">
                <a:cs typeface="Calibri"/>
              </a:rPr>
              <a:t>February 17</a:t>
            </a:r>
            <a:r>
              <a:rPr lang="en-US" sz="1800" baseline="30000" dirty="0">
                <a:cs typeface="Calibri"/>
              </a:rPr>
              <a:t>th</a:t>
            </a:r>
            <a:r>
              <a:rPr lang="en-US" sz="1800" dirty="0">
                <a:cs typeface="Calibri"/>
              </a:rPr>
              <a:t> – Waukee Schools</a:t>
            </a:r>
          </a:p>
          <a:p>
            <a:pPr marL="803275" lvl="1" indent="-342900">
              <a:buClr>
                <a:srgbClr val="000000"/>
              </a:buClr>
              <a:buFont typeface="Wingdings" panose="020B0604020202020204" pitchFamily="34" charset="0"/>
              <a:buChar char="q"/>
            </a:pPr>
            <a:endParaRPr lang="en-US" sz="1800" dirty="0">
              <a:cs typeface="Calibri"/>
            </a:endParaRPr>
          </a:p>
          <a:p>
            <a:pPr marL="803275" lvl="1" indent="-342900">
              <a:buClr>
                <a:srgbClr val="000000"/>
              </a:buClr>
              <a:buFont typeface="Wingdings" panose="020B0604020202020204" pitchFamily="34" charset="0"/>
              <a:buChar char="q"/>
            </a:pPr>
            <a:endParaRPr lang="en-US" sz="1800" dirty="0">
              <a:cs typeface="Calibri"/>
            </a:endParaRPr>
          </a:p>
          <a:p>
            <a:pPr marL="460375" lvl="1" indent="0">
              <a:buClr>
                <a:srgbClr val="000000"/>
              </a:buClr>
              <a:buNone/>
            </a:pPr>
            <a:endParaRPr lang="en-US" sz="1800" dirty="0">
              <a:cs typeface="Calibri"/>
            </a:endParaRPr>
          </a:p>
          <a:p>
            <a:pPr marL="803275" lvl="1" indent="-342900">
              <a:buClr>
                <a:srgbClr val="000000"/>
              </a:buClr>
              <a:buFont typeface="Wingdings" panose="020B0604020202020204" pitchFamily="34" charset="0"/>
              <a:buChar char="q"/>
            </a:pPr>
            <a:endParaRPr lang="en-US" sz="1800" dirty="0">
              <a:cs typeface="Calibri"/>
            </a:endParaRPr>
          </a:p>
        </p:txBody>
      </p:sp>
      <p:pic>
        <p:nvPicPr>
          <p:cNvPr id="5" name="Picture 4" descr="A red check mark on a black background&#10;&#10;Description automatically generated">
            <a:extLst>
              <a:ext uri="{FF2B5EF4-FFF2-40B4-BE49-F238E27FC236}">
                <a16:creationId xmlns:a16="http://schemas.microsoft.com/office/drawing/2014/main" id="{843AFD32-7D69-CFE5-57F0-3BF97825C43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352716" y="2751908"/>
            <a:ext cx="317689" cy="396240"/>
          </a:xfrm>
          <a:prstGeom prst="rect">
            <a:avLst/>
          </a:prstGeom>
        </p:spPr>
      </p:pic>
      <p:pic>
        <p:nvPicPr>
          <p:cNvPr id="7" name="Picture 6" descr="A red check mark on a black background&#10;&#10;Description automatically generated">
            <a:extLst>
              <a:ext uri="{FF2B5EF4-FFF2-40B4-BE49-F238E27FC236}">
                <a16:creationId xmlns:a16="http://schemas.microsoft.com/office/drawing/2014/main" id="{22C77532-8354-57B5-5BEB-8080A3A484F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352716" y="3148148"/>
            <a:ext cx="317689" cy="396240"/>
          </a:xfrm>
          <a:prstGeom prst="rect">
            <a:avLst/>
          </a:prstGeom>
        </p:spPr>
      </p:pic>
    </p:spTree>
    <p:extLst>
      <p:ext uri="{BB962C8B-B14F-4D97-AF65-F5344CB8AC3E}">
        <p14:creationId xmlns:p14="http://schemas.microsoft.com/office/powerpoint/2010/main" val="9201079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284B-A934-3D2B-FA84-B54132BA6F54}"/>
              </a:ext>
            </a:extLst>
          </p:cNvPr>
          <p:cNvSpPr>
            <a:spLocks noGrp="1"/>
          </p:cNvSpPr>
          <p:nvPr>
            <p:ph type="ctrTitle"/>
          </p:nvPr>
        </p:nvSpPr>
        <p:spPr>
          <a:xfrm>
            <a:off x="762001" y="5074024"/>
            <a:ext cx="10109199" cy="598032"/>
          </a:xfrm>
        </p:spPr>
        <p:txBody>
          <a:bodyPr anchor="ctr">
            <a:normAutofit/>
          </a:bodyPr>
          <a:lstStyle/>
          <a:p>
            <a:r>
              <a:rPr lang="en-US" sz="3600">
                <a:solidFill>
                  <a:schemeClr val="bg1"/>
                </a:solidFill>
              </a:rPr>
              <a:t>Board Update</a:t>
            </a:r>
            <a:endParaRPr lang="en-US" sz="3600" dirty="0">
              <a:solidFill>
                <a:schemeClr val="bg1"/>
              </a:solidFill>
            </a:endParaRPr>
          </a:p>
        </p:txBody>
      </p:sp>
      <p:sp>
        <p:nvSpPr>
          <p:cNvPr id="3" name="Subtitle 2">
            <a:extLst>
              <a:ext uri="{FF2B5EF4-FFF2-40B4-BE49-F238E27FC236}">
                <a16:creationId xmlns:a16="http://schemas.microsoft.com/office/drawing/2014/main" id="{F96C955C-60F8-467B-273C-271BD294BAFA}"/>
              </a:ext>
            </a:extLst>
          </p:cNvPr>
          <p:cNvSpPr>
            <a:spLocks noGrp="1"/>
          </p:cNvSpPr>
          <p:nvPr>
            <p:ph type="subTitle" idx="1"/>
          </p:nvPr>
        </p:nvSpPr>
        <p:spPr>
          <a:xfrm>
            <a:off x="762001" y="5672059"/>
            <a:ext cx="10109199" cy="547765"/>
          </a:xfrm>
        </p:spPr>
        <p:txBody>
          <a:bodyPr anchor="t">
            <a:normAutofit/>
          </a:bodyPr>
          <a:lstStyle/>
          <a:p>
            <a:r>
              <a:rPr lang="en-US">
                <a:solidFill>
                  <a:schemeClr val="bg1"/>
                </a:solidFill>
              </a:rPr>
              <a:t>January 2, 2024</a:t>
            </a:r>
            <a:endParaRPr lang="en-US" dirty="0">
              <a:solidFill>
                <a:schemeClr val="bg1"/>
              </a:solidFill>
            </a:endParaRPr>
          </a:p>
        </p:txBody>
      </p:sp>
      <p:pic>
        <p:nvPicPr>
          <p:cNvPr id="6" name="Picture 5" descr="A close-up of a white background&#10;&#10;Description automatically generated">
            <a:extLst>
              <a:ext uri="{FF2B5EF4-FFF2-40B4-BE49-F238E27FC236}">
                <a16:creationId xmlns:a16="http://schemas.microsoft.com/office/drawing/2014/main" id="{7848D0A9-9DA9-8695-AEA2-B7150D479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2777" y="844923"/>
            <a:ext cx="9144000" cy="2819400"/>
          </a:xfrm>
          <a:prstGeom prst="rect">
            <a:avLst/>
          </a:prstGeom>
        </p:spPr>
      </p:pic>
    </p:spTree>
    <p:extLst>
      <p:ext uri="{BB962C8B-B14F-4D97-AF65-F5344CB8AC3E}">
        <p14:creationId xmlns:p14="http://schemas.microsoft.com/office/powerpoint/2010/main" val="1925664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E1074-796C-2AE4-AC69-525A3551B8D5}"/>
              </a:ext>
            </a:extLst>
          </p:cNvPr>
          <p:cNvSpPr>
            <a:spLocks noGrp="1"/>
          </p:cNvSpPr>
          <p:nvPr>
            <p:ph type="ctrTitle"/>
          </p:nvPr>
        </p:nvSpPr>
        <p:spPr/>
        <p:txBody>
          <a:bodyPr/>
          <a:lstStyle/>
          <a:p>
            <a:r>
              <a:rPr lang="en-US" dirty="0"/>
              <a:t>Our work is driven by…</a:t>
            </a:r>
          </a:p>
        </p:txBody>
      </p:sp>
      <p:sp>
        <p:nvSpPr>
          <p:cNvPr id="3" name="Subtitle 2">
            <a:extLst>
              <a:ext uri="{FF2B5EF4-FFF2-40B4-BE49-F238E27FC236}">
                <a16:creationId xmlns:a16="http://schemas.microsoft.com/office/drawing/2014/main" id="{05D3B9C4-5135-39ED-0286-5EF4336FD03C}"/>
              </a:ext>
            </a:extLst>
          </p:cNvPr>
          <p:cNvSpPr>
            <a:spLocks noGrp="1"/>
          </p:cNvSpPr>
          <p:nvPr>
            <p:ph type="subTitle" idx="1"/>
          </p:nvPr>
        </p:nvSpPr>
        <p:spPr>
          <a:xfrm>
            <a:off x="487680" y="1424474"/>
            <a:ext cx="5756366" cy="4928201"/>
          </a:xfrm>
        </p:spPr>
        <p:txBody>
          <a:bodyPr/>
          <a:lstStyle/>
          <a:p>
            <a:pPr marL="0" indent="0">
              <a:buNone/>
            </a:pPr>
            <a:r>
              <a:rPr lang="en-US" sz="1800" b="1" dirty="0"/>
              <a:t>Vision:</a:t>
            </a:r>
          </a:p>
          <a:p>
            <a:pPr marL="0" indent="0">
              <a:buNone/>
            </a:pPr>
            <a:r>
              <a:rPr lang="en-US" sz="1800" dirty="0"/>
              <a:t>Future Ready: Establish DMPS as the premiere learning destination of choice for students, parents, staff and community.</a:t>
            </a:r>
          </a:p>
          <a:p>
            <a:pPr marL="0" indent="0">
              <a:buNone/>
            </a:pPr>
            <a:endParaRPr lang="en-US" sz="1800" dirty="0"/>
          </a:p>
          <a:p>
            <a:pPr marL="0" indent="0">
              <a:buNone/>
            </a:pPr>
            <a:r>
              <a:rPr lang="en-US" sz="1800" b="1" dirty="0"/>
              <a:t>Mission:</a:t>
            </a:r>
          </a:p>
          <a:p>
            <a:pPr marL="0" indent="0">
              <a:buNone/>
            </a:pPr>
            <a:r>
              <a:rPr lang="en-US" sz="1800" dirty="0"/>
              <a:t>Design a facility plan to deliver a transformative education that transcends boundaries, disrupts legacy thinking, and prepares students for their future.  </a:t>
            </a:r>
            <a:endParaRPr lang="en-US" sz="1400" dirty="0"/>
          </a:p>
          <a:p>
            <a:pPr marL="0" indent="0">
              <a:buNone/>
            </a:pPr>
            <a:endParaRPr lang="en-US" sz="1800" dirty="0"/>
          </a:p>
          <a:p>
            <a:pPr marL="0" indent="0">
              <a:buNone/>
            </a:pPr>
            <a:r>
              <a:rPr lang="en-US" sz="1800" b="1" dirty="0"/>
              <a:t>Strategy: </a:t>
            </a:r>
            <a:endParaRPr lang="en-US" sz="1400" b="1" dirty="0"/>
          </a:p>
          <a:p>
            <a:pPr marL="346075" indent="-346075">
              <a:buFont typeface="Wingdings" panose="05000000000000000000" pitchFamily="2" charset="2"/>
              <a:buChar char="q"/>
            </a:pPr>
            <a:r>
              <a:rPr lang="en-US" sz="1600" dirty="0"/>
              <a:t>Immersive Multi-Cultural Learning Experiences</a:t>
            </a:r>
          </a:p>
          <a:p>
            <a:pPr marL="346075" indent="-346075">
              <a:buFont typeface="Wingdings" panose="05000000000000000000" pitchFamily="2" charset="2"/>
              <a:buChar char="q"/>
            </a:pPr>
            <a:r>
              <a:rPr lang="en-US" sz="1600" dirty="0"/>
              <a:t>Access to World-Class Career and Technical Education (CTE)</a:t>
            </a:r>
          </a:p>
          <a:p>
            <a:pPr marL="346075" indent="-346075">
              <a:buFont typeface="Wingdings" panose="05000000000000000000" pitchFamily="2" charset="2"/>
              <a:buChar char="q"/>
            </a:pPr>
            <a:r>
              <a:rPr lang="en-US" sz="1600" dirty="0"/>
              <a:t>Access to Rigorous Academic Suite</a:t>
            </a:r>
          </a:p>
          <a:p>
            <a:pPr marL="346075" indent="-346075">
              <a:buFont typeface="Wingdings" panose="05000000000000000000" pitchFamily="2" charset="2"/>
              <a:buChar char="q"/>
            </a:pPr>
            <a:r>
              <a:rPr lang="en-US" sz="1600" dirty="0"/>
              <a:t>Wrap-around Holistic Child Development Programs &amp; Supports</a:t>
            </a:r>
          </a:p>
          <a:p>
            <a:endParaRPr lang="en-US" sz="1600" dirty="0"/>
          </a:p>
        </p:txBody>
      </p:sp>
      <p:sp>
        <p:nvSpPr>
          <p:cNvPr id="8" name="Rectangle 7">
            <a:extLst>
              <a:ext uri="{FF2B5EF4-FFF2-40B4-BE49-F238E27FC236}">
                <a16:creationId xmlns:a16="http://schemas.microsoft.com/office/drawing/2014/main" id="{50BCADEE-4C2B-FEF3-AAEB-24956940530F}"/>
              </a:ext>
            </a:extLst>
          </p:cNvPr>
          <p:cNvSpPr/>
          <p:nvPr/>
        </p:nvSpPr>
        <p:spPr>
          <a:xfrm>
            <a:off x="487679" y="1303160"/>
            <a:ext cx="5686697" cy="1483584"/>
          </a:xfrm>
          <a:prstGeom prst="rect">
            <a:avLst/>
          </a:prstGeom>
          <a:noFill/>
          <a:ln w="38100">
            <a:solidFill>
              <a:srgbClr val="00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latin typeface="Calibri"/>
            </a:endParaRPr>
          </a:p>
        </p:txBody>
      </p:sp>
      <p:pic>
        <p:nvPicPr>
          <p:cNvPr id="6" name="Picture 5" descr="A close-up of a document&#10;&#10;Description automatically generated">
            <a:extLst>
              <a:ext uri="{FF2B5EF4-FFF2-40B4-BE49-F238E27FC236}">
                <a16:creationId xmlns:a16="http://schemas.microsoft.com/office/drawing/2014/main" id="{14BB8C1E-B0B9-15B2-97A6-BC945642F5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6787" y="-1"/>
            <a:ext cx="4875213" cy="6858001"/>
          </a:xfrm>
          <a:prstGeom prst="rect">
            <a:avLst/>
          </a:prstGeom>
        </p:spPr>
      </p:pic>
      <p:sp>
        <p:nvSpPr>
          <p:cNvPr id="15" name="Rectangle 14">
            <a:extLst>
              <a:ext uri="{FF2B5EF4-FFF2-40B4-BE49-F238E27FC236}">
                <a16:creationId xmlns:a16="http://schemas.microsoft.com/office/drawing/2014/main" id="{14639695-0DAC-A5DE-6EAC-DC97A7A37E04}"/>
              </a:ext>
            </a:extLst>
          </p:cNvPr>
          <p:cNvSpPr/>
          <p:nvPr/>
        </p:nvSpPr>
        <p:spPr>
          <a:xfrm>
            <a:off x="487680" y="2949415"/>
            <a:ext cx="5686696" cy="1552915"/>
          </a:xfrm>
          <a:prstGeom prst="rect">
            <a:avLst/>
          </a:prstGeom>
          <a:noFill/>
          <a:ln w="38100">
            <a:solidFill>
              <a:srgbClr val="00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latin typeface="Calibri"/>
            </a:endParaRPr>
          </a:p>
        </p:txBody>
      </p:sp>
      <p:sp>
        <p:nvSpPr>
          <p:cNvPr id="16" name="Rectangle 15">
            <a:extLst>
              <a:ext uri="{FF2B5EF4-FFF2-40B4-BE49-F238E27FC236}">
                <a16:creationId xmlns:a16="http://schemas.microsoft.com/office/drawing/2014/main" id="{B631D663-B395-61AC-E015-5AEDBF359618}"/>
              </a:ext>
            </a:extLst>
          </p:cNvPr>
          <p:cNvSpPr/>
          <p:nvPr/>
        </p:nvSpPr>
        <p:spPr>
          <a:xfrm>
            <a:off x="487679" y="4691733"/>
            <a:ext cx="5686697" cy="1660941"/>
          </a:xfrm>
          <a:prstGeom prst="rect">
            <a:avLst/>
          </a:prstGeom>
          <a:noFill/>
          <a:ln w="38100">
            <a:solidFill>
              <a:srgbClr val="00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latin typeface="Calibri"/>
            </a:endParaRPr>
          </a:p>
        </p:txBody>
      </p:sp>
    </p:spTree>
    <p:extLst>
      <p:ext uri="{BB962C8B-B14F-4D97-AF65-F5344CB8AC3E}">
        <p14:creationId xmlns:p14="http://schemas.microsoft.com/office/powerpoint/2010/main" val="318843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1A0ED-DC0D-8D57-E1AE-264970B673D4}"/>
              </a:ext>
            </a:extLst>
          </p:cNvPr>
          <p:cNvSpPr>
            <a:spLocks noGrp="1"/>
          </p:cNvSpPr>
          <p:nvPr>
            <p:ph type="ctrTitle"/>
          </p:nvPr>
        </p:nvSpPr>
        <p:spPr>
          <a:xfrm rot="10800000" flipV="1">
            <a:off x="1981200" y="228601"/>
            <a:ext cx="8207618" cy="767751"/>
          </a:xfrm>
        </p:spPr>
        <p:txBody>
          <a:bodyPr>
            <a:normAutofit/>
          </a:bodyPr>
          <a:lstStyle/>
          <a:p>
            <a:r>
              <a:rPr lang="en-US"/>
              <a:t>Why do we need a Facility Master Plan?</a:t>
            </a:r>
          </a:p>
        </p:txBody>
      </p:sp>
      <p:pic>
        <p:nvPicPr>
          <p:cNvPr id="5" name="Picture 4" descr="A group of beakers with liquid in them&#10;&#10;Description automatically generated">
            <a:extLst>
              <a:ext uri="{FF2B5EF4-FFF2-40B4-BE49-F238E27FC236}">
                <a16:creationId xmlns:a16="http://schemas.microsoft.com/office/drawing/2014/main" id="{F9DB5C0F-45A1-6A6E-82EF-B2FE37969B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0624" y="3818686"/>
            <a:ext cx="1371600" cy="1371600"/>
          </a:xfrm>
          <a:prstGeom prst="rect">
            <a:avLst/>
          </a:prstGeom>
        </p:spPr>
      </p:pic>
      <p:pic>
        <p:nvPicPr>
          <p:cNvPr id="7" name="Picture 6" descr="A colorful pie chart with a dollar sign&#10;&#10;Description automatically generated">
            <a:extLst>
              <a:ext uri="{FF2B5EF4-FFF2-40B4-BE49-F238E27FC236}">
                <a16:creationId xmlns:a16="http://schemas.microsoft.com/office/drawing/2014/main" id="{6F056359-8E0C-B77F-154C-127F92FAB3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2224" y="1515116"/>
            <a:ext cx="1371600" cy="1371600"/>
          </a:xfrm>
          <a:prstGeom prst="rect">
            <a:avLst/>
          </a:prstGeom>
        </p:spPr>
      </p:pic>
      <p:pic>
        <p:nvPicPr>
          <p:cNvPr id="9" name="Picture 8" descr="A yellow school building with a flag on top&#10;&#10;Description automatically generated">
            <a:extLst>
              <a:ext uri="{FF2B5EF4-FFF2-40B4-BE49-F238E27FC236}">
                <a16:creationId xmlns:a16="http://schemas.microsoft.com/office/drawing/2014/main" id="{F21F0940-C03A-D463-05F7-077ECD79C2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6568" y="3818686"/>
            <a:ext cx="1371600" cy="1371600"/>
          </a:xfrm>
          <a:prstGeom prst="rect">
            <a:avLst/>
          </a:prstGeom>
        </p:spPr>
      </p:pic>
      <p:pic>
        <p:nvPicPr>
          <p:cNvPr id="11" name="Picture 10" descr="A graph with a arrow going down&#10;&#10;Description automatically generated">
            <a:extLst>
              <a:ext uri="{FF2B5EF4-FFF2-40B4-BE49-F238E27FC236}">
                <a16:creationId xmlns:a16="http://schemas.microsoft.com/office/drawing/2014/main" id="{E563D133-9FBD-0921-9688-69A93798E1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54968" y="1515116"/>
            <a:ext cx="1371600" cy="1371600"/>
          </a:xfrm>
          <a:prstGeom prst="rect">
            <a:avLst/>
          </a:prstGeom>
        </p:spPr>
      </p:pic>
      <p:pic>
        <p:nvPicPr>
          <p:cNvPr id="13" name="Picture 12" descr="A desk and chair in front of a green board&#10;&#10;Description automatically generated">
            <a:extLst>
              <a:ext uri="{FF2B5EF4-FFF2-40B4-BE49-F238E27FC236}">
                <a16:creationId xmlns:a16="http://schemas.microsoft.com/office/drawing/2014/main" id="{70EA19DF-35E6-F4C0-B019-B56D8267FF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0200" y="1515116"/>
            <a:ext cx="1371600" cy="1371600"/>
          </a:xfrm>
          <a:prstGeom prst="rect">
            <a:avLst/>
          </a:prstGeom>
        </p:spPr>
      </p:pic>
      <p:sp>
        <p:nvSpPr>
          <p:cNvPr id="15" name="TextBox 14">
            <a:extLst>
              <a:ext uri="{FF2B5EF4-FFF2-40B4-BE49-F238E27FC236}">
                <a16:creationId xmlns:a16="http://schemas.microsoft.com/office/drawing/2014/main" id="{90885E54-151C-2EC5-02C5-B1D1BA699999}"/>
              </a:ext>
            </a:extLst>
          </p:cNvPr>
          <p:cNvSpPr txBox="1"/>
          <p:nvPr/>
        </p:nvSpPr>
        <p:spPr>
          <a:xfrm>
            <a:off x="2112344" y="2974401"/>
            <a:ext cx="2286000" cy="646331"/>
          </a:xfrm>
          <a:prstGeom prst="rect">
            <a:avLst/>
          </a:prstGeom>
          <a:noFill/>
        </p:spPr>
        <p:txBody>
          <a:bodyPr wrap="square">
            <a:spAutoFit/>
          </a:bodyPr>
          <a:lstStyle/>
          <a:p>
            <a:pPr algn="ctr" defTabSz="457200"/>
            <a:r>
              <a:rPr lang="en-US" dirty="0">
                <a:solidFill>
                  <a:prstClr val="black"/>
                </a:solidFill>
                <a:latin typeface="Calibri"/>
              </a:rPr>
              <a:t>Forecasted </a:t>
            </a:r>
          </a:p>
          <a:p>
            <a:pPr algn="ctr" defTabSz="457200"/>
            <a:r>
              <a:rPr lang="en-US" dirty="0">
                <a:solidFill>
                  <a:prstClr val="black"/>
                </a:solidFill>
                <a:latin typeface="Calibri"/>
              </a:rPr>
              <a:t>enrollment loss</a:t>
            </a:r>
          </a:p>
        </p:txBody>
      </p:sp>
      <p:sp>
        <p:nvSpPr>
          <p:cNvPr id="17" name="TextBox 16">
            <a:extLst>
              <a:ext uri="{FF2B5EF4-FFF2-40B4-BE49-F238E27FC236}">
                <a16:creationId xmlns:a16="http://schemas.microsoft.com/office/drawing/2014/main" id="{ECB85ACB-9EF8-5759-005B-7615E7F33DD5}"/>
              </a:ext>
            </a:extLst>
          </p:cNvPr>
          <p:cNvSpPr txBox="1"/>
          <p:nvPr/>
        </p:nvSpPr>
        <p:spPr>
          <a:xfrm>
            <a:off x="4942009" y="2974401"/>
            <a:ext cx="2286000" cy="646331"/>
          </a:xfrm>
          <a:prstGeom prst="rect">
            <a:avLst/>
          </a:prstGeom>
          <a:noFill/>
        </p:spPr>
        <p:txBody>
          <a:bodyPr wrap="square">
            <a:spAutoFit/>
          </a:bodyPr>
          <a:lstStyle/>
          <a:p>
            <a:pPr algn="ctr" defTabSz="457200"/>
            <a:r>
              <a:rPr lang="en-US">
                <a:solidFill>
                  <a:prstClr val="black"/>
                </a:solidFill>
                <a:latin typeface="Calibri"/>
              </a:rPr>
              <a:t>Underutilization of buildings</a:t>
            </a:r>
          </a:p>
        </p:txBody>
      </p:sp>
      <p:sp>
        <p:nvSpPr>
          <p:cNvPr id="19" name="TextBox 18">
            <a:extLst>
              <a:ext uri="{FF2B5EF4-FFF2-40B4-BE49-F238E27FC236}">
                <a16:creationId xmlns:a16="http://schemas.microsoft.com/office/drawing/2014/main" id="{346CB908-E8F7-5113-7BDE-4A15915208EA}"/>
              </a:ext>
            </a:extLst>
          </p:cNvPr>
          <p:cNvSpPr txBox="1"/>
          <p:nvPr/>
        </p:nvSpPr>
        <p:spPr>
          <a:xfrm>
            <a:off x="3483944" y="5247215"/>
            <a:ext cx="2456848" cy="646331"/>
          </a:xfrm>
          <a:prstGeom prst="rect">
            <a:avLst/>
          </a:prstGeom>
          <a:noFill/>
        </p:spPr>
        <p:txBody>
          <a:bodyPr wrap="square">
            <a:spAutoFit/>
          </a:bodyPr>
          <a:lstStyle/>
          <a:p>
            <a:pPr algn="ctr" defTabSz="457200"/>
            <a:r>
              <a:rPr lang="en-US">
                <a:solidFill>
                  <a:prstClr val="black"/>
                </a:solidFill>
                <a:latin typeface="Calibri"/>
              </a:rPr>
              <a:t>Necessary reinvestment in facilities</a:t>
            </a:r>
          </a:p>
        </p:txBody>
      </p:sp>
      <p:sp>
        <p:nvSpPr>
          <p:cNvPr id="21" name="TextBox 20">
            <a:extLst>
              <a:ext uri="{FF2B5EF4-FFF2-40B4-BE49-F238E27FC236}">
                <a16:creationId xmlns:a16="http://schemas.microsoft.com/office/drawing/2014/main" id="{611FE710-B2A3-AA25-7F38-77DD4DDAAE1A}"/>
              </a:ext>
            </a:extLst>
          </p:cNvPr>
          <p:cNvSpPr txBox="1"/>
          <p:nvPr/>
        </p:nvSpPr>
        <p:spPr>
          <a:xfrm>
            <a:off x="7705024" y="2974401"/>
            <a:ext cx="2286000" cy="646331"/>
          </a:xfrm>
          <a:prstGeom prst="rect">
            <a:avLst/>
          </a:prstGeom>
          <a:noFill/>
        </p:spPr>
        <p:txBody>
          <a:bodyPr wrap="square">
            <a:spAutoFit/>
          </a:bodyPr>
          <a:lstStyle/>
          <a:p>
            <a:pPr algn="ctr" defTabSz="457200"/>
            <a:r>
              <a:rPr lang="en-US">
                <a:solidFill>
                  <a:prstClr val="black"/>
                </a:solidFill>
                <a:latin typeface="Calibri"/>
              </a:rPr>
              <a:t>Financial and </a:t>
            </a:r>
          </a:p>
          <a:p>
            <a:pPr algn="ctr" defTabSz="457200"/>
            <a:r>
              <a:rPr lang="en-US">
                <a:solidFill>
                  <a:prstClr val="black"/>
                </a:solidFill>
                <a:latin typeface="Calibri"/>
              </a:rPr>
              <a:t>budget realties </a:t>
            </a:r>
          </a:p>
        </p:txBody>
      </p:sp>
      <p:sp>
        <p:nvSpPr>
          <p:cNvPr id="23" name="TextBox 22">
            <a:extLst>
              <a:ext uri="{FF2B5EF4-FFF2-40B4-BE49-F238E27FC236}">
                <a16:creationId xmlns:a16="http://schemas.microsoft.com/office/drawing/2014/main" id="{C5A6E70E-2B7E-AE6C-4D63-EEC716C54AA2}"/>
              </a:ext>
            </a:extLst>
          </p:cNvPr>
          <p:cNvSpPr txBox="1"/>
          <p:nvPr/>
        </p:nvSpPr>
        <p:spPr>
          <a:xfrm>
            <a:off x="6251211" y="5247215"/>
            <a:ext cx="2456847" cy="646331"/>
          </a:xfrm>
          <a:prstGeom prst="rect">
            <a:avLst/>
          </a:prstGeom>
          <a:noFill/>
        </p:spPr>
        <p:txBody>
          <a:bodyPr wrap="square" lIns="91440" tIns="45720" rIns="91440" bIns="45720" anchor="t">
            <a:spAutoFit/>
          </a:bodyPr>
          <a:lstStyle/>
          <a:p>
            <a:pPr algn="ctr" defTabSz="457200"/>
            <a:r>
              <a:rPr lang="en-US">
                <a:solidFill>
                  <a:prstClr val="black"/>
                </a:solidFill>
                <a:latin typeface="Calibri"/>
              </a:rPr>
              <a:t>Opportunity for program evaluation</a:t>
            </a:r>
          </a:p>
        </p:txBody>
      </p:sp>
    </p:spTree>
    <p:extLst>
      <p:ext uri="{BB962C8B-B14F-4D97-AF65-F5344CB8AC3E}">
        <p14:creationId xmlns:p14="http://schemas.microsoft.com/office/powerpoint/2010/main" val="1430693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Chart 28">
            <a:extLst>
              <a:ext uri="{FF2B5EF4-FFF2-40B4-BE49-F238E27FC236}">
                <a16:creationId xmlns:a16="http://schemas.microsoft.com/office/drawing/2014/main" id="{9001DEB2-90D6-442C-BA7E-8E75ABEC8264}"/>
              </a:ext>
            </a:extLst>
          </p:cNvPr>
          <p:cNvGraphicFramePr>
            <a:graphicFrameLocks/>
          </p:cNvGraphicFramePr>
          <p:nvPr/>
        </p:nvGraphicFramePr>
        <p:xfrm>
          <a:off x="1888079" y="674036"/>
          <a:ext cx="8374437" cy="4447058"/>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F9C3D480-88FC-2F58-1F2F-CF5276430CCD}"/>
              </a:ext>
            </a:extLst>
          </p:cNvPr>
          <p:cNvSpPr txBox="1"/>
          <p:nvPr/>
        </p:nvSpPr>
        <p:spPr>
          <a:xfrm>
            <a:off x="1520293" y="5903521"/>
            <a:ext cx="3628027" cy="600164"/>
          </a:xfrm>
          <a:prstGeom prst="rect">
            <a:avLst/>
          </a:prstGeom>
          <a:noFill/>
        </p:spPr>
        <p:txBody>
          <a:bodyPr wrap="square" numCol="1" spcCol="182880" rtlCol="0">
            <a:spAutoFit/>
          </a:bodyPr>
          <a:lstStyle/>
          <a:p>
            <a:pPr defTabSz="457200"/>
            <a:r>
              <a:rPr lang="en-US" sz="1100" b="1">
                <a:solidFill>
                  <a:srgbClr val="EE620C"/>
                </a:solidFill>
                <a:latin typeface="Calibri"/>
              </a:rPr>
              <a:t>In-Migration: </a:t>
            </a:r>
            <a:r>
              <a:rPr lang="en-US" sz="1100">
                <a:solidFill>
                  <a:prstClr val="black"/>
                </a:solidFill>
                <a:latin typeface="Calibri"/>
              </a:rPr>
              <a:t>Shows number of students in grade 1</a:t>
            </a:r>
            <a:r>
              <a:rPr lang="en-US" sz="1100" baseline="30000">
                <a:solidFill>
                  <a:prstClr val="black"/>
                </a:solidFill>
                <a:latin typeface="Calibri"/>
              </a:rPr>
              <a:t>st</a:t>
            </a:r>
            <a:r>
              <a:rPr lang="en-US" sz="1100">
                <a:solidFill>
                  <a:prstClr val="black"/>
                </a:solidFill>
                <a:latin typeface="Calibri"/>
              </a:rPr>
              <a:t> to 12</a:t>
            </a:r>
            <a:r>
              <a:rPr lang="en-US" sz="1100" baseline="30000">
                <a:solidFill>
                  <a:prstClr val="black"/>
                </a:solidFill>
                <a:latin typeface="Calibri"/>
              </a:rPr>
              <a:t>th  </a:t>
            </a:r>
            <a:r>
              <a:rPr lang="en-US" sz="1100">
                <a:solidFill>
                  <a:prstClr val="black"/>
                </a:solidFill>
                <a:latin typeface="Calibri"/>
              </a:rPr>
              <a:t>that are attending the District in the current year, but were not attending the District in the previous year. </a:t>
            </a:r>
          </a:p>
        </p:txBody>
      </p:sp>
      <p:sp>
        <p:nvSpPr>
          <p:cNvPr id="11" name="TextBox 10">
            <a:extLst>
              <a:ext uri="{FF2B5EF4-FFF2-40B4-BE49-F238E27FC236}">
                <a16:creationId xmlns:a16="http://schemas.microsoft.com/office/drawing/2014/main" id="{ED50E891-A4D9-E923-86CA-7F05CD79EF4C}"/>
              </a:ext>
            </a:extLst>
          </p:cNvPr>
          <p:cNvSpPr txBox="1"/>
          <p:nvPr/>
        </p:nvSpPr>
        <p:spPr>
          <a:xfrm>
            <a:off x="1516291" y="5186783"/>
            <a:ext cx="3628027" cy="815608"/>
          </a:xfrm>
          <a:prstGeom prst="rect">
            <a:avLst/>
          </a:prstGeom>
          <a:noFill/>
        </p:spPr>
        <p:txBody>
          <a:bodyPr wrap="square">
            <a:spAutoFit/>
          </a:bodyPr>
          <a:lstStyle/>
          <a:p>
            <a:pPr defTabSz="457200"/>
            <a:r>
              <a:rPr lang="en-US" sz="1400" b="1">
                <a:solidFill>
                  <a:prstClr val="black"/>
                </a:solidFill>
                <a:latin typeface="Calibri"/>
              </a:rPr>
              <a:t>Definition</a:t>
            </a:r>
          </a:p>
          <a:p>
            <a:pPr defTabSz="457200"/>
            <a:r>
              <a:rPr lang="en-US" sz="1100" b="1">
                <a:solidFill>
                  <a:srgbClr val="73A35B"/>
                </a:solidFill>
                <a:latin typeface="Calibri"/>
              </a:rPr>
              <a:t>Out-Migration</a:t>
            </a:r>
            <a:r>
              <a:rPr lang="en-US" sz="1100">
                <a:solidFill>
                  <a:srgbClr val="73A35B"/>
                </a:solidFill>
                <a:latin typeface="Calibri"/>
              </a:rPr>
              <a:t>: </a:t>
            </a:r>
            <a:r>
              <a:rPr lang="en-US" sz="1100">
                <a:solidFill>
                  <a:prstClr val="black"/>
                </a:solidFill>
                <a:latin typeface="Calibri"/>
              </a:rPr>
              <a:t>Shows number of students in grade K to 11</a:t>
            </a:r>
            <a:r>
              <a:rPr lang="en-US" sz="1100" baseline="30000">
                <a:solidFill>
                  <a:prstClr val="black"/>
                </a:solidFill>
                <a:latin typeface="Calibri"/>
              </a:rPr>
              <a:t>th</a:t>
            </a:r>
            <a:r>
              <a:rPr lang="en-US" sz="1100">
                <a:solidFill>
                  <a:prstClr val="black"/>
                </a:solidFill>
                <a:latin typeface="Calibri"/>
              </a:rPr>
              <a:t> that were attending the District in the previous year, but are not attending the District in the following year.</a:t>
            </a:r>
          </a:p>
        </p:txBody>
      </p:sp>
      <p:sp>
        <p:nvSpPr>
          <p:cNvPr id="12" name="TextBox 11">
            <a:extLst>
              <a:ext uri="{FF2B5EF4-FFF2-40B4-BE49-F238E27FC236}">
                <a16:creationId xmlns:a16="http://schemas.microsoft.com/office/drawing/2014/main" id="{ADBEA067-E7F5-825C-1130-00D5A136B203}"/>
              </a:ext>
            </a:extLst>
          </p:cNvPr>
          <p:cNvSpPr txBox="1"/>
          <p:nvPr/>
        </p:nvSpPr>
        <p:spPr>
          <a:xfrm>
            <a:off x="5373719" y="5309545"/>
            <a:ext cx="5309016" cy="1178675"/>
          </a:xfrm>
          <a:prstGeom prst="rect">
            <a:avLst/>
          </a:prstGeom>
          <a:solidFill>
            <a:schemeClr val="accent4">
              <a:lumMod val="20000"/>
              <a:lumOff val="80000"/>
            </a:schemeClr>
          </a:solidFill>
        </p:spPr>
        <p:txBody>
          <a:bodyPr wrap="square" lIns="91440" tIns="45720" rIns="91440" bIns="45720" numCol="1" rtlCol="0" anchor="t">
            <a:noAutofit/>
          </a:bodyPr>
          <a:lstStyle/>
          <a:p>
            <a:pPr defTabSz="457200">
              <a:defRPr/>
            </a:pPr>
            <a:r>
              <a:rPr lang="en-US" sz="1600" b="1" dirty="0">
                <a:solidFill>
                  <a:prstClr val="black"/>
                </a:solidFill>
                <a:latin typeface="Calibri"/>
                <a:ea typeface="Calibri"/>
                <a:cs typeface="Calibri"/>
              </a:rPr>
              <a:t>Main Takeaway:</a:t>
            </a:r>
          </a:p>
          <a:p>
            <a:pPr marL="171450" indent="-171450" defTabSz="457200">
              <a:spcBef>
                <a:spcPts val="600"/>
              </a:spcBef>
              <a:buFont typeface="Arial" panose="020B0604020202020204" pitchFamily="34" charset="0"/>
              <a:buChar char="•"/>
              <a:defRPr/>
            </a:pPr>
            <a:r>
              <a:rPr lang="en-US" sz="1400" dirty="0">
                <a:solidFill>
                  <a:prstClr val="black"/>
                </a:solidFill>
                <a:latin typeface="Calibri" panose="020F0502020204030204"/>
              </a:rPr>
              <a:t>2020/21 lost 2,854 students and gained 1,856 students; </a:t>
            </a:r>
            <a:r>
              <a:rPr lang="en-US" sz="1400" b="1" dirty="0">
                <a:solidFill>
                  <a:srgbClr val="73A35B"/>
                </a:solidFill>
                <a:latin typeface="Calibri" panose="020F0502020204030204"/>
              </a:rPr>
              <a:t>NET: -998</a:t>
            </a:r>
            <a:endParaRPr lang="en-US" sz="1400" b="1" dirty="0">
              <a:solidFill>
                <a:srgbClr val="73A35B"/>
              </a:solidFill>
            </a:endParaRPr>
          </a:p>
          <a:p>
            <a:pPr marL="171450" indent="-171450" defTabSz="457200">
              <a:spcBef>
                <a:spcPts val="600"/>
              </a:spcBef>
              <a:buFont typeface="Arial" panose="020B0604020202020204" pitchFamily="34" charset="0"/>
              <a:buChar char="•"/>
              <a:defRPr/>
            </a:pPr>
            <a:r>
              <a:rPr lang="en-US" sz="1400" dirty="0">
                <a:solidFill>
                  <a:prstClr val="black"/>
                </a:solidFill>
                <a:latin typeface="Calibri" panose="020F0502020204030204"/>
              </a:rPr>
              <a:t>2021/22 lost 3,089 students and gained 2,188 students; </a:t>
            </a:r>
            <a:r>
              <a:rPr lang="en-US" sz="1400" b="1" dirty="0">
                <a:solidFill>
                  <a:srgbClr val="73A35B"/>
                </a:solidFill>
                <a:latin typeface="Calibri" panose="020F0502020204030204"/>
              </a:rPr>
              <a:t>NET: -901</a:t>
            </a:r>
            <a:endParaRPr lang="en-US" sz="1400" b="1" dirty="0">
              <a:solidFill>
                <a:srgbClr val="73A35B"/>
              </a:solidFill>
            </a:endParaRPr>
          </a:p>
          <a:p>
            <a:pPr marL="171450" indent="-171450" defTabSz="457200">
              <a:spcBef>
                <a:spcPts val="600"/>
              </a:spcBef>
              <a:buFont typeface="Arial" panose="020B0604020202020204" pitchFamily="34" charset="0"/>
              <a:buChar char="•"/>
              <a:defRPr/>
            </a:pPr>
            <a:r>
              <a:rPr lang="en-US" sz="1400" dirty="0">
                <a:solidFill>
                  <a:prstClr val="black"/>
                </a:solidFill>
                <a:latin typeface="Calibri" panose="020F0502020204030204"/>
              </a:rPr>
              <a:t>2022/23 lost 2,842 students and gained 2,334 students; </a:t>
            </a:r>
            <a:r>
              <a:rPr lang="en-US" sz="1400" b="1" dirty="0">
                <a:solidFill>
                  <a:srgbClr val="73A35B"/>
                </a:solidFill>
                <a:latin typeface="Calibri" panose="020F0502020204030204"/>
              </a:rPr>
              <a:t>NET: -508</a:t>
            </a:r>
            <a:endParaRPr lang="en-US" sz="1400" b="1" dirty="0">
              <a:solidFill>
                <a:srgbClr val="73A35B"/>
              </a:solidFill>
            </a:endParaRPr>
          </a:p>
          <a:p>
            <a:pPr defTabSz="457200">
              <a:defRPr/>
            </a:pPr>
            <a:endParaRPr lang="en-US" sz="1200" b="1" dirty="0">
              <a:solidFill>
                <a:srgbClr val="70AD47"/>
              </a:solidFill>
              <a:latin typeface="Calibri" panose="020F0502020204030204"/>
            </a:endParaRPr>
          </a:p>
        </p:txBody>
      </p:sp>
      <p:sp>
        <p:nvSpPr>
          <p:cNvPr id="14" name="TextBox 13">
            <a:extLst>
              <a:ext uri="{FF2B5EF4-FFF2-40B4-BE49-F238E27FC236}">
                <a16:creationId xmlns:a16="http://schemas.microsoft.com/office/drawing/2014/main" id="{1A4C9BF6-61B6-A5A5-4FE4-5ACB2DFBDCBC}"/>
              </a:ext>
            </a:extLst>
          </p:cNvPr>
          <p:cNvSpPr txBox="1"/>
          <p:nvPr/>
        </p:nvSpPr>
        <p:spPr>
          <a:xfrm>
            <a:off x="2237433" y="546332"/>
            <a:ext cx="4164884" cy="338554"/>
          </a:xfrm>
          <a:prstGeom prst="rect">
            <a:avLst/>
          </a:prstGeom>
          <a:noFill/>
        </p:spPr>
        <p:txBody>
          <a:bodyPr wrap="square" rtlCol="0">
            <a:spAutoFit/>
          </a:bodyPr>
          <a:lstStyle/>
          <a:p>
            <a:pPr algn="ctr" defTabSz="457200"/>
            <a:r>
              <a:rPr lang="en-US" sz="1600" b="1">
                <a:solidFill>
                  <a:srgbClr val="73A35B"/>
                </a:solidFill>
                <a:latin typeface="Calibri"/>
              </a:rPr>
              <a:t>Out-Migration</a:t>
            </a:r>
            <a:r>
              <a:rPr lang="en-US" sz="1600" i="1">
                <a:solidFill>
                  <a:srgbClr val="73A35B"/>
                </a:solidFill>
                <a:latin typeface="Calibri"/>
              </a:rPr>
              <a:t> </a:t>
            </a:r>
            <a:r>
              <a:rPr lang="en-US" sz="1400" i="1">
                <a:solidFill>
                  <a:srgbClr val="73A35B"/>
                </a:solidFill>
                <a:latin typeface="Calibri"/>
              </a:rPr>
              <a:t>(students leaving the district)</a:t>
            </a:r>
            <a:endParaRPr lang="en-US" sz="1600" i="1">
              <a:solidFill>
                <a:srgbClr val="73A35B"/>
              </a:solidFill>
              <a:latin typeface="Calibri"/>
            </a:endParaRPr>
          </a:p>
        </p:txBody>
      </p:sp>
      <p:sp>
        <p:nvSpPr>
          <p:cNvPr id="15" name="TextBox 14">
            <a:extLst>
              <a:ext uri="{FF2B5EF4-FFF2-40B4-BE49-F238E27FC236}">
                <a16:creationId xmlns:a16="http://schemas.microsoft.com/office/drawing/2014/main" id="{4ED63138-07CB-5AA5-0C24-4D7B96E8A554}"/>
              </a:ext>
            </a:extLst>
          </p:cNvPr>
          <p:cNvSpPr txBox="1"/>
          <p:nvPr/>
        </p:nvSpPr>
        <p:spPr>
          <a:xfrm>
            <a:off x="6412254" y="546332"/>
            <a:ext cx="3798547" cy="338554"/>
          </a:xfrm>
          <a:prstGeom prst="rect">
            <a:avLst/>
          </a:prstGeom>
          <a:noFill/>
        </p:spPr>
        <p:txBody>
          <a:bodyPr wrap="square" rtlCol="0">
            <a:spAutoFit/>
          </a:bodyPr>
          <a:lstStyle/>
          <a:p>
            <a:pPr algn="ctr" defTabSz="457200"/>
            <a:r>
              <a:rPr lang="en-US" sz="1600" b="1">
                <a:solidFill>
                  <a:srgbClr val="EE620C"/>
                </a:solidFill>
                <a:latin typeface="Calibri"/>
              </a:rPr>
              <a:t>In-Migration</a:t>
            </a:r>
            <a:r>
              <a:rPr lang="en-US" sz="1600" i="1">
                <a:solidFill>
                  <a:srgbClr val="EE620C"/>
                </a:solidFill>
                <a:latin typeface="Calibri"/>
              </a:rPr>
              <a:t> </a:t>
            </a:r>
            <a:r>
              <a:rPr lang="en-US" sz="1400" i="1">
                <a:solidFill>
                  <a:srgbClr val="EE620C"/>
                </a:solidFill>
                <a:latin typeface="Calibri"/>
              </a:rPr>
              <a:t>(students entering the district)</a:t>
            </a:r>
            <a:endParaRPr lang="en-US" sz="1600" i="1">
              <a:solidFill>
                <a:srgbClr val="EE620C"/>
              </a:solidFill>
              <a:latin typeface="Calibri"/>
            </a:endParaRPr>
          </a:p>
        </p:txBody>
      </p:sp>
      <p:sp>
        <p:nvSpPr>
          <p:cNvPr id="17" name="Title 16">
            <a:extLst>
              <a:ext uri="{FF2B5EF4-FFF2-40B4-BE49-F238E27FC236}">
                <a16:creationId xmlns:a16="http://schemas.microsoft.com/office/drawing/2014/main" id="{58F42603-7399-C50D-597E-CD39407C9123}"/>
              </a:ext>
            </a:extLst>
          </p:cNvPr>
          <p:cNvSpPr>
            <a:spLocks noGrp="1"/>
          </p:cNvSpPr>
          <p:nvPr>
            <p:ph type="ctrTitle"/>
          </p:nvPr>
        </p:nvSpPr>
        <p:spPr/>
        <p:txBody>
          <a:bodyPr>
            <a:normAutofit/>
          </a:bodyPr>
          <a:lstStyle/>
          <a:p>
            <a:r>
              <a:rPr lang="en-US" sz="2800"/>
              <a:t>3-Year Migration </a:t>
            </a:r>
            <a:r>
              <a:rPr lang="en-US" sz="1800"/>
              <a:t>(with Virtual Students) </a:t>
            </a:r>
            <a:endParaRPr lang="en-US" sz="2800"/>
          </a:p>
        </p:txBody>
      </p:sp>
      <p:sp>
        <p:nvSpPr>
          <p:cNvPr id="18" name="Rectangle 17">
            <a:extLst>
              <a:ext uri="{FF2B5EF4-FFF2-40B4-BE49-F238E27FC236}">
                <a16:creationId xmlns:a16="http://schemas.microsoft.com/office/drawing/2014/main" id="{DFEB4FB1-68BD-6CF2-14C0-7089FF4A6289}"/>
              </a:ext>
            </a:extLst>
          </p:cNvPr>
          <p:cNvSpPr>
            <a:spLocks noChangeArrowheads="1"/>
          </p:cNvSpPr>
          <p:nvPr/>
        </p:nvSpPr>
        <p:spPr bwMode="auto">
          <a:xfrm>
            <a:off x="1516290" y="5054302"/>
            <a:ext cx="6705600" cy="304800"/>
          </a:xfrm>
          <a:prstGeom prst="rect">
            <a:avLst/>
          </a:prstGeom>
          <a:noFill/>
          <a:ln w="9525">
            <a:noFill/>
            <a:miter lim="800000"/>
            <a:headEnd/>
            <a:tailEnd/>
          </a:ln>
        </p:spPr>
        <p:txBody>
          <a:bodyPr/>
          <a:lstStyle/>
          <a:p>
            <a:pPr marL="342900" indent="-342900" defTabSz="457200">
              <a:lnSpc>
                <a:spcPct val="90000"/>
              </a:lnSpc>
              <a:spcBef>
                <a:spcPct val="20000"/>
              </a:spcBef>
            </a:pPr>
            <a:r>
              <a:rPr lang="en-US" sz="800">
                <a:solidFill>
                  <a:prstClr val="black"/>
                </a:solidFill>
                <a:latin typeface="Calibri" pitchFamily="34" charset="0"/>
              </a:rPr>
              <a:t>Source: RSP and Des Moines Public Schools</a:t>
            </a:r>
          </a:p>
        </p:txBody>
      </p:sp>
      <p:sp>
        <p:nvSpPr>
          <p:cNvPr id="19" name="Rectangle 18">
            <a:extLst>
              <a:ext uri="{FF2B5EF4-FFF2-40B4-BE49-F238E27FC236}">
                <a16:creationId xmlns:a16="http://schemas.microsoft.com/office/drawing/2014/main" id="{56C58437-42FE-3422-23BC-C3BDB85BBF49}"/>
              </a:ext>
            </a:extLst>
          </p:cNvPr>
          <p:cNvSpPr/>
          <p:nvPr/>
        </p:nvSpPr>
        <p:spPr>
          <a:xfrm>
            <a:off x="5859864" y="884887"/>
            <a:ext cx="472273" cy="38500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latin typeface="Calibri"/>
            </a:endParaRPr>
          </a:p>
        </p:txBody>
      </p:sp>
      <p:sp>
        <p:nvSpPr>
          <p:cNvPr id="7" name="Rectangle 6">
            <a:extLst>
              <a:ext uri="{FF2B5EF4-FFF2-40B4-BE49-F238E27FC236}">
                <a16:creationId xmlns:a16="http://schemas.microsoft.com/office/drawing/2014/main" id="{9FCDD7A1-9584-AFA0-E125-E0708B82EA68}"/>
              </a:ext>
            </a:extLst>
          </p:cNvPr>
          <p:cNvSpPr/>
          <p:nvPr/>
        </p:nvSpPr>
        <p:spPr>
          <a:xfrm>
            <a:off x="1981200" y="899066"/>
            <a:ext cx="8229600" cy="116254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457200"/>
            <a:endParaRPr lang="en-US">
              <a:solidFill>
                <a:srgbClr val="FFFFFF"/>
              </a:solidFill>
              <a:latin typeface="Calibri"/>
            </a:endParaRPr>
          </a:p>
        </p:txBody>
      </p:sp>
      <p:sp>
        <p:nvSpPr>
          <p:cNvPr id="8" name="Rectangle 7">
            <a:extLst>
              <a:ext uri="{FF2B5EF4-FFF2-40B4-BE49-F238E27FC236}">
                <a16:creationId xmlns:a16="http://schemas.microsoft.com/office/drawing/2014/main" id="{08389763-CDAB-4355-8651-B4AB8DF3C9A8}"/>
              </a:ext>
            </a:extLst>
          </p:cNvPr>
          <p:cNvSpPr/>
          <p:nvPr/>
        </p:nvSpPr>
        <p:spPr>
          <a:xfrm>
            <a:off x="1981200" y="2235266"/>
            <a:ext cx="8229600" cy="1162544"/>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457200"/>
            <a:endParaRPr lang="en-US">
              <a:solidFill>
                <a:srgbClr val="FFFFFF"/>
              </a:solidFill>
              <a:latin typeface="Calibri"/>
            </a:endParaRPr>
          </a:p>
        </p:txBody>
      </p:sp>
      <p:sp>
        <p:nvSpPr>
          <p:cNvPr id="9" name="Rectangle 8">
            <a:extLst>
              <a:ext uri="{FF2B5EF4-FFF2-40B4-BE49-F238E27FC236}">
                <a16:creationId xmlns:a16="http://schemas.microsoft.com/office/drawing/2014/main" id="{8B71C838-41A7-4233-89E7-BC36BA035AAD}"/>
              </a:ext>
            </a:extLst>
          </p:cNvPr>
          <p:cNvSpPr/>
          <p:nvPr/>
        </p:nvSpPr>
        <p:spPr>
          <a:xfrm>
            <a:off x="1981200" y="3573673"/>
            <a:ext cx="8229600" cy="1161288"/>
          </a:xfrm>
          <a:prstGeom prst="rect">
            <a:avLst/>
          </a:prstGeom>
          <a:noFill/>
          <a:ln w="285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457200"/>
            <a:endParaRPr lang="en-US">
              <a:solidFill>
                <a:srgbClr val="FFFFFF"/>
              </a:solidFill>
              <a:latin typeface="Calibri"/>
            </a:endParaRPr>
          </a:p>
        </p:txBody>
      </p:sp>
      <p:sp>
        <p:nvSpPr>
          <p:cNvPr id="20" name="TextBox 19">
            <a:extLst>
              <a:ext uri="{FF2B5EF4-FFF2-40B4-BE49-F238E27FC236}">
                <a16:creationId xmlns:a16="http://schemas.microsoft.com/office/drawing/2014/main" id="{07D7BACB-411C-FE4B-8729-DB9B53669FDB}"/>
              </a:ext>
            </a:extLst>
          </p:cNvPr>
          <p:cNvSpPr txBox="1"/>
          <p:nvPr/>
        </p:nvSpPr>
        <p:spPr>
          <a:xfrm rot="5400000">
            <a:off x="9645359" y="1329652"/>
            <a:ext cx="1354412" cy="307777"/>
          </a:xfrm>
          <a:prstGeom prst="rect">
            <a:avLst/>
          </a:prstGeom>
          <a:noFill/>
        </p:spPr>
        <p:txBody>
          <a:bodyPr wrap="square" rtlCol="0">
            <a:spAutoFit/>
          </a:bodyPr>
          <a:lstStyle/>
          <a:p>
            <a:pPr algn="ctr" defTabSz="457200"/>
            <a:r>
              <a:rPr lang="en-US" sz="1400" b="1">
                <a:solidFill>
                  <a:srgbClr val="C00000"/>
                </a:solidFill>
                <a:latin typeface="Calibri"/>
              </a:rPr>
              <a:t>Elementary</a:t>
            </a:r>
          </a:p>
        </p:txBody>
      </p:sp>
      <p:sp>
        <p:nvSpPr>
          <p:cNvPr id="21" name="TextBox 20">
            <a:extLst>
              <a:ext uri="{FF2B5EF4-FFF2-40B4-BE49-F238E27FC236}">
                <a16:creationId xmlns:a16="http://schemas.microsoft.com/office/drawing/2014/main" id="{4A923C65-CDB2-A928-10DF-73F0FF7C5A80}"/>
              </a:ext>
            </a:extLst>
          </p:cNvPr>
          <p:cNvSpPr txBox="1"/>
          <p:nvPr/>
        </p:nvSpPr>
        <p:spPr>
          <a:xfrm rot="5400000">
            <a:off x="9792168" y="2662650"/>
            <a:ext cx="1060795" cy="307777"/>
          </a:xfrm>
          <a:prstGeom prst="rect">
            <a:avLst/>
          </a:prstGeom>
          <a:noFill/>
        </p:spPr>
        <p:txBody>
          <a:bodyPr wrap="square" rtlCol="0">
            <a:spAutoFit/>
          </a:bodyPr>
          <a:lstStyle/>
          <a:p>
            <a:pPr algn="ctr" defTabSz="457200"/>
            <a:r>
              <a:rPr lang="en-US" sz="1400" b="1">
                <a:solidFill>
                  <a:srgbClr val="0000FF"/>
                </a:solidFill>
                <a:latin typeface="Calibri"/>
              </a:rPr>
              <a:t>Middle </a:t>
            </a:r>
          </a:p>
        </p:txBody>
      </p:sp>
      <p:sp>
        <p:nvSpPr>
          <p:cNvPr id="22" name="TextBox 21">
            <a:extLst>
              <a:ext uri="{FF2B5EF4-FFF2-40B4-BE49-F238E27FC236}">
                <a16:creationId xmlns:a16="http://schemas.microsoft.com/office/drawing/2014/main" id="{27D5BD2E-9562-BE34-EF29-CEC9166C6F6A}"/>
              </a:ext>
            </a:extLst>
          </p:cNvPr>
          <p:cNvSpPr txBox="1"/>
          <p:nvPr/>
        </p:nvSpPr>
        <p:spPr>
          <a:xfrm rot="5400000">
            <a:off x="9792168" y="4011548"/>
            <a:ext cx="1060794" cy="307777"/>
          </a:xfrm>
          <a:prstGeom prst="rect">
            <a:avLst/>
          </a:prstGeom>
          <a:noFill/>
        </p:spPr>
        <p:txBody>
          <a:bodyPr wrap="square" rtlCol="0">
            <a:spAutoFit/>
          </a:bodyPr>
          <a:lstStyle/>
          <a:p>
            <a:pPr algn="ctr" defTabSz="457200"/>
            <a:r>
              <a:rPr lang="en-US" sz="1400" b="1">
                <a:solidFill>
                  <a:srgbClr val="008000"/>
                </a:solidFill>
                <a:latin typeface="Calibri"/>
              </a:rPr>
              <a:t>High</a:t>
            </a:r>
          </a:p>
        </p:txBody>
      </p:sp>
      <p:sp>
        <p:nvSpPr>
          <p:cNvPr id="23" name="TextBox 22">
            <a:extLst>
              <a:ext uri="{FF2B5EF4-FFF2-40B4-BE49-F238E27FC236}">
                <a16:creationId xmlns:a16="http://schemas.microsoft.com/office/drawing/2014/main" id="{B9497146-D6FF-CD8B-E5FA-F229DE4B2E06}"/>
              </a:ext>
            </a:extLst>
          </p:cNvPr>
          <p:cNvSpPr txBox="1"/>
          <p:nvPr/>
        </p:nvSpPr>
        <p:spPr>
          <a:xfrm>
            <a:off x="5640893" y="3601527"/>
            <a:ext cx="906873" cy="230832"/>
          </a:xfrm>
          <a:prstGeom prst="rect">
            <a:avLst/>
          </a:prstGeom>
          <a:noFill/>
        </p:spPr>
        <p:txBody>
          <a:bodyPr wrap="square" rtlCol="0">
            <a:spAutoFit/>
          </a:bodyPr>
          <a:lstStyle/>
          <a:p>
            <a:pPr algn="ctr" defTabSz="457200"/>
            <a:r>
              <a:rPr lang="en-US" sz="900" b="1">
                <a:solidFill>
                  <a:prstClr val="black"/>
                </a:solidFill>
                <a:latin typeface="Calibri Light"/>
                <a:cs typeface="Times New Roman" panose="02020603050405020304" pitchFamily="18" charset="0"/>
              </a:rPr>
              <a:t>2020/21</a:t>
            </a:r>
          </a:p>
        </p:txBody>
      </p:sp>
      <p:sp>
        <p:nvSpPr>
          <p:cNvPr id="25" name="TextBox 24">
            <a:extLst>
              <a:ext uri="{FF2B5EF4-FFF2-40B4-BE49-F238E27FC236}">
                <a16:creationId xmlns:a16="http://schemas.microsoft.com/office/drawing/2014/main" id="{FFFB2C67-3F3C-4EBC-6445-6159CE84258A}"/>
              </a:ext>
            </a:extLst>
          </p:cNvPr>
          <p:cNvSpPr txBox="1"/>
          <p:nvPr/>
        </p:nvSpPr>
        <p:spPr>
          <a:xfrm>
            <a:off x="5547360" y="4050019"/>
            <a:ext cx="1097280" cy="230832"/>
          </a:xfrm>
          <a:prstGeom prst="rect">
            <a:avLst/>
          </a:prstGeom>
          <a:noFill/>
        </p:spPr>
        <p:txBody>
          <a:bodyPr wrap="square" rtlCol="0">
            <a:spAutoFit/>
          </a:bodyPr>
          <a:lstStyle/>
          <a:p>
            <a:pPr algn="ctr" defTabSz="457200"/>
            <a:r>
              <a:rPr lang="en-US" sz="900" b="1">
                <a:solidFill>
                  <a:prstClr val="black"/>
                </a:solidFill>
                <a:latin typeface="Calibri Light"/>
                <a:cs typeface="Times New Roman" panose="02020603050405020304" pitchFamily="18" charset="0"/>
              </a:rPr>
              <a:t>2021/22</a:t>
            </a:r>
          </a:p>
        </p:txBody>
      </p:sp>
      <p:sp>
        <p:nvSpPr>
          <p:cNvPr id="26" name="TextBox 25">
            <a:extLst>
              <a:ext uri="{FF2B5EF4-FFF2-40B4-BE49-F238E27FC236}">
                <a16:creationId xmlns:a16="http://schemas.microsoft.com/office/drawing/2014/main" id="{88C717AB-2FC4-BC29-2888-E75A000D1F6A}"/>
              </a:ext>
            </a:extLst>
          </p:cNvPr>
          <p:cNvSpPr txBox="1"/>
          <p:nvPr/>
        </p:nvSpPr>
        <p:spPr>
          <a:xfrm>
            <a:off x="5547360" y="2704543"/>
            <a:ext cx="1097280" cy="230832"/>
          </a:xfrm>
          <a:prstGeom prst="rect">
            <a:avLst/>
          </a:prstGeom>
          <a:noFill/>
        </p:spPr>
        <p:txBody>
          <a:bodyPr wrap="square" rtlCol="0">
            <a:spAutoFit/>
          </a:bodyPr>
          <a:lstStyle/>
          <a:p>
            <a:pPr algn="ctr" defTabSz="457200"/>
            <a:r>
              <a:rPr lang="en-US" sz="900" b="1">
                <a:solidFill>
                  <a:prstClr val="black"/>
                </a:solidFill>
                <a:latin typeface="Calibri Light"/>
                <a:cs typeface="Times New Roman" panose="02020603050405020304" pitchFamily="18" charset="0"/>
              </a:rPr>
              <a:t>2021/22</a:t>
            </a:r>
          </a:p>
        </p:txBody>
      </p:sp>
      <p:sp>
        <p:nvSpPr>
          <p:cNvPr id="27" name="TextBox 26">
            <a:extLst>
              <a:ext uri="{FF2B5EF4-FFF2-40B4-BE49-F238E27FC236}">
                <a16:creationId xmlns:a16="http://schemas.microsoft.com/office/drawing/2014/main" id="{EB6E4F5F-CB79-9313-B3B1-2111C2B3CF1C}"/>
              </a:ext>
            </a:extLst>
          </p:cNvPr>
          <p:cNvSpPr txBox="1"/>
          <p:nvPr/>
        </p:nvSpPr>
        <p:spPr>
          <a:xfrm>
            <a:off x="5547360" y="2256051"/>
            <a:ext cx="1097280" cy="230832"/>
          </a:xfrm>
          <a:prstGeom prst="rect">
            <a:avLst/>
          </a:prstGeom>
          <a:noFill/>
        </p:spPr>
        <p:txBody>
          <a:bodyPr wrap="square" rtlCol="0">
            <a:spAutoFit/>
          </a:bodyPr>
          <a:lstStyle/>
          <a:p>
            <a:pPr algn="ctr" defTabSz="457200"/>
            <a:r>
              <a:rPr lang="en-US" sz="900" b="1">
                <a:solidFill>
                  <a:prstClr val="black"/>
                </a:solidFill>
                <a:latin typeface="Calibri Light"/>
                <a:cs typeface="Times New Roman" panose="02020603050405020304" pitchFamily="18" charset="0"/>
              </a:rPr>
              <a:t>2020/21</a:t>
            </a:r>
          </a:p>
        </p:txBody>
      </p:sp>
      <p:sp>
        <p:nvSpPr>
          <p:cNvPr id="30" name="TextBox 29">
            <a:extLst>
              <a:ext uri="{FF2B5EF4-FFF2-40B4-BE49-F238E27FC236}">
                <a16:creationId xmlns:a16="http://schemas.microsoft.com/office/drawing/2014/main" id="{D9D06188-9B19-CC0A-89BA-B7772057AAEB}"/>
              </a:ext>
            </a:extLst>
          </p:cNvPr>
          <p:cNvSpPr txBox="1"/>
          <p:nvPr/>
        </p:nvSpPr>
        <p:spPr>
          <a:xfrm>
            <a:off x="5545688" y="910575"/>
            <a:ext cx="1097280" cy="230832"/>
          </a:xfrm>
          <a:prstGeom prst="rect">
            <a:avLst/>
          </a:prstGeom>
          <a:noFill/>
        </p:spPr>
        <p:txBody>
          <a:bodyPr wrap="square" rtlCol="0">
            <a:spAutoFit/>
          </a:bodyPr>
          <a:lstStyle/>
          <a:p>
            <a:pPr algn="ctr" defTabSz="457200"/>
            <a:r>
              <a:rPr lang="en-US" sz="900" b="1">
                <a:solidFill>
                  <a:prstClr val="black"/>
                </a:solidFill>
                <a:latin typeface="Calibri Light"/>
                <a:cs typeface="Times New Roman" panose="02020603050405020304" pitchFamily="18" charset="0"/>
              </a:rPr>
              <a:t>2020/21</a:t>
            </a:r>
          </a:p>
        </p:txBody>
      </p:sp>
      <p:sp>
        <p:nvSpPr>
          <p:cNvPr id="31" name="TextBox 30">
            <a:extLst>
              <a:ext uri="{FF2B5EF4-FFF2-40B4-BE49-F238E27FC236}">
                <a16:creationId xmlns:a16="http://schemas.microsoft.com/office/drawing/2014/main" id="{A2D61DCA-00AA-A6F4-D731-06FCE02C99E0}"/>
              </a:ext>
            </a:extLst>
          </p:cNvPr>
          <p:cNvSpPr txBox="1"/>
          <p:nvPr/>
        </p:nvSpPr>
        <p:spPr>
          <a:xfrm>
            <a:off x="5547360" y="1359067"/>
            <a:ext cx="1097280" cy="230832"/>
          </a:xfrm>
          <a:prstGeom prst="rect">
            <a:avLst/>
          </a:prstGeom>
          <a:noFill/>
        </p:spPr>
        <p:txBody>
          <a:bodyPr wrap="square" rtlCol="0">
            <a:spAutoFit/>
          </a:bodyPr>
          <a:lstStyle/>
          <a:p>
            <a:pPr algn="ctr" defTabSz="457200"/>
            <a:r>
              <a:rPr lang="en-US" sz="900" b="1">
                <a:solidFill>
                  <a:prstClr val="black"/>
                </a:solidFill>
                <a:latin typeface="Calibri Light"/>
                <a:cs typeface="Times New Roman" panose="02020603050405020304" pitchFamily="18" charset="0"/>
              </a:rPr>
              <a:t>2021/22</a:t>
            </a:r>
          </a:p>
        </p:txBody>
      </p:sp>
      <p:sp>
        <p:nvSpPr>
          <p:cNvPr id="2" name="TextBox 1">
            <a:extLst>
              <a:ext uri="{FF2B5EF4-FFF2-40B4-BE49-F238E27FC236}">
                <a16:creationId xmlns:a16="http://schemas.microsoft.com/office/drawing/2014/main" id="{9F25CCCA-DF12-6FDC-219F-AA5AB0D61AE5}"/>
              </a:ext>
            </a:extLst>
          </p:cNvPr>
          <p:cNvSpPr txBox="1"/>
          <p:nvPr/>
        </p:nvSpPr>
        <p:spPr>
          <a:xfrm>
            <a:off x="5547360" y="3153035"/>
            <a:ext cx="1097280" cy="230832"/>
          </a:xfrm>
          <a:prstGeom prst="rect">
            <a:avLst/>
          </a:prstGeom>
          <a:noFill/>
        </p:spPr>
        <p:txBody>
          <a:bodyPr wrap="square" rtlCol="0">
            <a:spAutoFit/>
          </a:bodyPr>
          <a:lstStyle/>
          <a:p>
            <a:pPr algn="ctr" defTabSz="457200"/>
            <a:r>
              <a:rPr lang="en-US" sz="900" b="1">
                <a:solidFill>
                  <a:prstClr val="black"/>
                </a:solidFill>
                <a:latin typeface="Calibri Light"/>
                <a:cs typeface="Times New Roman" panose="02020603050405020304" pitchFamily="18" charset="0"/>
              </a:rPr>
              <a:t>2022/23</a:t>
            </a:r>
          </a:p>
        </p:txBody>
      </p:sp>
      <p:sp>
        <p:nvSpPr>
          <p:cNvPr id="3" name="TextBox 2">
            <a:extLst>
              <a:ext uri="{FF2B5EF4-FFF2-40B4-BE49-F238E27FC236}">
                <a16:creationId xmlns:a16="http://schemas.microsoft.com/office/drawing/2014/main" id="{294B9615-0F53-247D-CC49-B1D531B506FF}"/>
              </a:ext>
            </a:extLst>
          </p:cNvPr>
          <p:cNvSpPr txBox="1"/>
          <p:nvPr/>
        </p:nvSpPr>
        <p:spPr>
          <a:xfrm>
            <a:off x="5545688" y="4498507"/>
            <a:ext cx="1097280" cy="230832"/>
          </a:xfrm>
          <a:prstGeom prst="rect">
            <a:avLst/>
          </a:prstGeom>
          <a:noFill/>
        </p:spPr>
        <p:txBody>
          <a:bodyPr wrap="square" rtlCol="0">
            <a:spAutoFit/>
          </a:bodyPr>
          <a:lstStyle/>
          <a:p>
            <a:pPr algn="ctr" defTabSz="457200"/>
            <a:r>
              <a:rPr lang="en-US" sz="900" b="1">
                <a:solidFill>
                  <a:prstClr val="black"/>
                </a:solidFill>
                <a:latin typeface="Calibri Light"/>
                <a:cs typeface="Times New Roman" panose="02020603050405020304" pitchFamily="18" charset="0"/>
              </a:rPr>
              <a:t>2022/23</a:t>
            </a:r>
          </a:p>
        </p:txBody>
      </p:sp>
      <p:sp>
        <p:nvSpPr>
          <p:cNvPr id="4" name="TextBox 3">
            <a:extLst>
              <a:ext uri="{FF2B5EF4-FFF2-40B4-BE49-F238E27FC236}">
                <a16:creationId xmlns:a16="http://schemas.microsoft.com/office/drawing/2014/main" id="{1ABB00BB-6AD6-81D9-DAEE-3F8C05F9E875}"/>
              </a:ext>
            </a:extLst>
          </p:cNvPr>
          <p:cNvSpPr txBox="1"/>
          <p:nvPr/>
        </p:nvSpPr>
        <p:spPr>
          <a:xfrm>
            <a:off x="5552114" y="1807559"/>
            <a:ext cx="1097280" cy="230832"/>
          </a:xfrm>
          <a:prstGeom prst="rect">
            <a:avLst/>
          </a:prstGeom>
          <a:noFill/>
        </p:spPr>
        <p:txBody>
          <a:bodyPr wrap="square" rtlCol="0">
            <a:spAutoFit/>
          </a:bodyPr>
          <a:lstStyle/>
          <a:p>
            <a:pPr algn="ctr" defTabSz="457200"/>
            <a:r>
              <a:rPr lang="en-US" sz="900" b="1">
                <a:solidFill>
                  <a:prstClr val="black"/>
                </a:solidFill>
                <a:latin typeface="Calibri Light"/>
                <a:cs typeface="Times New Roman" panose="02020603050405020304" pitchFamily="18" charset="0"/>
              </a:rPr>
              <a:t>2022/23</a:t>
            </a:r>
          </a:p>
        </p:txBody>
      </p:sp>
    </p:spTree>
    <p:extLst>
      <p:ext uri="{BB962C8B-B14F-4D97-AF65-F5344CB8AC3E}">
        <p14:creationId xmlns:p14="http://schemas.microsoft.com/office/powerpoint/2010/main" val="3883287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33FD3F-B071-5A59-2AD4-FA84D3623CAA}"/>
              </a:ext>
            </a:extLst>
          </p:cNvPr>
          <p:cNvSpPr/>
          <p:nvPr/>
        </p:nvSpPr>
        <p:spPr>
          <a:xfrm>
            <a:off x="1514632" y="5293401"/>
            <a:ext cx="9144000" cy="1189844"/>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latin typeface="Calibri"/>
            </a:endParaRPr>
          </a:p>
        </p:txBody>
      </p:sp>
      <p:sp>
        <p:nvSpPr>
          <p:cNvPr id="2" name="Title 1">
            <a:extLst>
              <a:ext uri="{FF2B5EF4-FFF2-40B4-BE49-F238E27FC236}">
                <a16:creationId xmlns:a16="http://schemas.microsoft.com/office/drawing/2014/main" id="{32ADBF75-E434-4FED-ADC5-E087A2B38A1A}"/>
              </a:ext>
            </a:extLst>
          </p:cNvPr>
          <p:cNvSpPr>
            <a:spLocks noGrp="1"/>
          </p:cNvSpPr>
          <p:nvPr>
            <p:ph type="ctrTitle"/>
          </p:nvPr>
        </p:nvSpPr>
        <p:spPr/>
        <p:txBody>
          <a:bodyPr>
            <a:normAutofit fontScale="90000"/>
          </a:bodyPr>
          <a:lstStyle/>
          <a:p>
            <a:r>
              <a:rPr lang="en-US"/>
              <a:t>Past Enrollment by Grade</a:t>
            </a:r>
          </a:p>
        </p:txBody>
      </p:sp>
      <p:sp>
        <p:nvSpPr>
          <p:cNvPr id="3" name="Subtitle 2">
            <a:extLst>
              <a:ext uri="{FF2B5EF4-FFF2-40B4-BE49-F238E27FC236}">
                <a16:creationId xmlns:a16="http://schemas.microsoft.com/office/drawing/2014/main" id="{1259067C-08E5-447F-95FA-D13707E09A02}"/>
              </a:ext>
            </a:extLst>
          </p:cNvPr>
          <p:cNvSpPr>
            <a:spLocks noGrp="1"/>
          </p:cNvSpPr>
          <p:nvPr>
            <p:ph type="subTitle" idx="4294967295"/>
          </p:nvPr>
        </p:nvSpPr>
        <p:spPr>
          <a:xfrm>
            <a:off x="1981462" y="5281352"/>
            <a:ext cx="8686539" cy="1208218"/>
          </a:xfrm>
        </p:spPr>
        <p:txBody>
          <a:bodyPr vert="horz" lIns="91440" tIns="45720" rIns="91440" bIns="45720" rtlCol="0" anchor="t">
            <a:noAutofit/>
          </a:bodyPr>
          <a:lstStyle/>
          <a:p>
            <a:pPr marL="0" indent="0">
              <a:spcBef>
                <a:spcPts val="0"/>
              </a:spcBef>
              <a:buNone/>
            </a:pPr>
            <a:r>
              <a:rPr lang="en-US" sz="1400" b="1"/>
              <a:t>Main Takeaway:</a:t>
            </a:r>
            <a:endParaRPr lang="en-US"/>
          </a:p>
          <a:p>
            <a:pPr marL="342900" lvl="1" indent="-342900">
              <a:spcBef>
                <a:spcPts val="0"/>
              </a:spcBef>
              <a:buFont typeface="Wingdings" panose="020B0604020202020204" pitchFamily="34" charset="0"/>
              <a:buChar char="q"/>
            </a:pPr>
            <a:r>
              <a:rPr lang="en-US"/>
              <a:t>Largest K-12 class in 2022/23 was 12</a:t>
            </a:r>
            <a:r>
              <a:rPr lang="en-US" baseline="30000"/>
              <a:t>th</a:t>
            </a:r>
            <a:r>
              <a:rPr lang="en-US"/>
              <a:t> grade (2,292 students)</a:t>
            </a:r>
            <a:endParaRPr lang="en-US">
              <a:ea typeface="Calibri"/>
              <a:cs typeface="Calibri"/>
            </a:endParaRPr>
          </a:p>
          <a:p>
            <a:pPr marL="342900" lvl="1" indent="-342900">
              <a:spcBef>
                <a:spcPts val="0"/>
              </a:spcBef>
              <a:buFont typeface="Wingdings" panose="020B0604020202020204" pitchFamily="34" charset="0"/>
              <a:buChar char="q"/>
            </a:pPr>
            <a:r>
              <a:rPr lang="en-US"/>
              <a:t>Smallest K-12 class in 2022/23 – 7</a:t>
            </a:r>
            <a:r>
              <a:rPr lang="en-US" baseline="30000"/>
              <a:t>th</a:t>
            </a:r>
            <a:r>
              <a:rPr lang="en-US"/>
              <a:t> grade (1,941 students) </a:t>
            </a:r>
            <a:endParaRPr lang="en-US">
              <a:ea typeface="Calibri"/>
              <a:cs typeface="Calibri"/>
            </a:endParaRPr>
          </a:p>
          <a:p>
            <a:pPr marL="342900" lvl="1" indent="-342900">
              <a:spcBef>
                <a:spcPts val="0"/>
              </a:spcBef>
              <a:buFont typeface="Wingdings" panose="020B0604020202020204" pitchFamily="34" charset="0"/>
              <a:buChar char="q"/>
            </a:pPr>
            <a:r>
              <a:rPr lang="en-US"/>
              <a:t>11</a:t>
            </a:r>
            <a:r>
              <a:rPr lang="en-US" baseline="30000"/>
              <a:t>th</a:t>
            </a:r>
            <a:r>
              <a:rPr lang="en-US" baseline="30000">
                <a:cs typeface="Calibri"/>
              </a:rPr>
              <a:t> </a:t>
            </a:r>
            <a:r>
              <a:rPr lang="en-US">
                <a:cs typeface="Calibri"/>
              </a:rPr>
              <a:t>to 12</a:t>
            </a:r>
            <a:r>
              <a:rPr lang="en-US" baseline="30000">
                <a:cs typeface="Calibri"/>
              </a:rPr>
              <a:t>th</a:t>
            </a:r>
            <a:r>
              <a:rPr lang="en-US">
                <a:cs typeface="Calibri"/>
              </a:rPr>
              <a:t> grade cohort typically sees student growth; all other cohorts on average decrease year to year</a:t>
            </a:r>
            <a:endParaRPr lang="en-US">
              <a:ea typeface="Calibri"/>
              <a:cs typeface="Calibri"/>
            </a:endParaRPr>
          </a:p>
          <a:p>
            <a:pPr marL="342900" lvl="1" indent="-342900">
              <a:spcBef>
                <a:spcPts val="0"/>
              </a:spcBef>
              <a:buFont typeface="Wingdings" panose="020B0604020202020204" pitchFamily="34" charset="0"/>
              <a:buChar char="q"/>
            </a:pPr>
            <a:r>
              <a:rPr lang="en-US"/>
              <a:t>Graduating senior class is similar or larger than the incoming </a:t>
            </a:r>
            <a:r>
              <a:rPr lang="en-US" err="1"/>
              <a:t>Kdg</a:t>
            </a:r>
            <a:r>
              <a:rPr lang="en-US"/>
              <a:t> class which could decrease future enrollment</a:t>
            </a:r>
            <a:endParaRPr lang="en-US">
              <a:ea typeface="Calibri"/>
              <a:cs typeface="Calibri"/>
            </a:endParaRPr>
          </a:p>
        </p:txBody>
      </p:sp>
      <p:sp>
        <p:nvSpPr>
          <p:cNvPr id="5" name="TextBox 4">
            <a:extLst>
              <a:ext uri="{FF2B5EF4-FFF2-40B4-BE49-F238E27FC236}">
                <a16:creationId xmlns:a16="http://schemas.microsoft.com/office/drawing/2014/main" id="{AF405F55-BC23-414B-B193-16AB849ECAE8}"/>
              </a:ext>
            </a:extLst>
          </p:cNvPr>
          <p:cNvSpPr txBox="1"/>
          <p:nvPr/>
        </p:nvSpPr>
        <p:spPr>
          <a:xfrm>
            <a:off x="4323041" y="6492240"/>
            <a:ext cx="5887759" cy="338554"/>
          </a:xfrm>
          <a:prstGeom prst="rect">
            <a:avLst/>
          </a:prstGeom>
          <a:noFill/>
        </p:spPr>
        <p:txBody>
          <a:bodyPr wrap="square" rtlCol="0">
            <a:spAutoFit/>
          </a:bodyPr>
          <a:lstStyle/>
          <a:p>
            <a:pPr defTabSz="457200"/>
            <a:r>
              <a:rPr lang="en-US" sz="800" i="1">
                <a:solidFill>
                  <a:srgbClr val="FFFFFF"/>
                </a:solidFill>
                <a:latin typeface="Calibri"/>
              </a:rPr>
              <a:t>*All past student data is exported from the district student database allowing the ability to do robust statistical analysis by student geography The student database export will not always align perfectly with the Official Counts (Statistically 99% greater match by grade)</a:t>
            </a:r>
          </a:p>
        </p:txBody>
      </p:sp>
      <p:pic>
        <p:nvPicPr>
          <p:cNvPr id="6" name="Picture 5">
            <a:extLst>
              <a:ext uri="{FF2B5EF4-FFF2-40B4-BE49-F238E27FC236}">
                <a16:creationId xmlns:a16="http://schemas.microsoft.com/office/drawing/2014/main" id="{AF8AF0E2-D3EB-F6C0-602C-1CACB3B7F358}"/>
              </a:ext>
            </a:extLst>
          </p:cNvPr>
          <p:cNvPicPr>
            <a:picLocks noChangeAspect="1"/>
          </p:cNvPicPr>
          <p:nvPr/>
        </p:nvPicPr>
        <p:blipFill>
          <a:blip r:embed="rId3"/>
          <a:stretch>
            <a:fillRect/>
          </a:stretch>
        </p:blipFill>
        <p:spPr>
          <a:xfrm>
            <a:off x="1981202" y="631461"/>
            <a:ext cx="8407119" cy="2011680"/>
          </a:xfrm>
          <a:prstGeom prst="rect">
            <a:avLst/>
          </a:prstGeom>
        </p:spPr>
      </p:pic>
      <p:sp>
        <p:nvSpPr>
          <p:cNvPr id="9" name="TextBox 8">
            <a:extLst>
              <a:ext uri="{FF2B5EF4-FFF2-40B4-BE49-F238E27FC236}">
                <a16:creationId xmlns:a16="http://schemas.microsoft.com/office/drawing/2014/main" id="{B50D2130-C169-B0BF-B2D1-C6AE3B8955B8}"/>
              </a:ext>
            </a:extLst>
          </p:cNvPr>
          <p:cNvSpPr txBox="1"/>
          <p:nvPr/>
        </p:nvSpPr>
        <p:spPr>
          <a:xfrm>
            <a:off x="7693688" y="10114"/>
            <a:ext cx="2974313" cy="577081"/>
          </a:xfrm>
          <a:prstGeom prst="rect">
            <a:avLst/>
          </a:prstGeom>
          <a:noFill/>
        </p:spPr>
        <p:txBody>
          <a:bodyPr wrap="square" rtlCol="0">
            <a:spAutoFit/>
          </a:bodyPr>
          <a:lstStyle/>
          <a:p>
            <a:pPr defTabSz="457200"/>
            <a:r>
              <a:rPr lang="en-US" sz="1050" i="1">
                <a:solidFill>
                  <a:srgbClr val="FFFFFF"/>
                </a:solidFill>
                <a:latin typeface="Calibri"/>
              </a:rPr>
              <a:t>Student data does not include alternative students, specialized programming, homeschool, preschool partner schools, or virtual campus students</a:t>
            </a:r>
          </a:p>
        </p:txBody>
      </p:sp>
      <p:pic>
        <p:nvPicPr>
          <p:cNvPr id="12" name="Picture 11" descr="A screenshot of a computer screen&#10;&#10;Description automatically generated">
            <a:extLst>
              <a:ext uri="{FF2B5EF4-FFF2-40B4-BE49-F238E27FC236}">
                <a16:creationId xmlns:a16="http://schemas.microsoft.com/office/drawing/2014/main" id="{BE18D143-9569-5025-0BC5-B00C8264F276}"/>
              </a:ext>
            </a:extLst>
          </p:cNvPr>
          <p:cNvPicPr>
            <a:picLocks noChangeAspect="1"/>
          </p:cNvPicPr>
          <p:nvPr/>
        </p:nvPicPr>
        <p:blipFill>
          <a:blip r:embed="rId4"/>
          <a:stretch>
            <a:fillRect/>
          </a:stretch>
        </p:blipFill>
        <p:spPr>
          <a:xfrm>
            <a:off x="1981201" y="2683239"/>
            <a:ext cx="8432191" cy="2560320"/>
          </a:xfrm>
          <a:prstGeom prst="rect">
            <a:avLst/>
          </a:prstGeom>
        </p:spPr>
      </p:pic>
    </p:spTree>
    <p:extLst>
      <p:ext uri="{BB962C8B-B14F-4D97-AF65-F5344CB8AC3E}">
        <p14:creationId xmlns:p14="http://schemas.microsoft.com/office/powerpoint/2010/main" val="3069708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5EE7B-4AE2-3D77-B6DA-490081A29810}"/>
              </a:ext>
            </a:extLst>
          </p:cNvPr>
          <p:cNvSpPr>
            <a:spLocks noGrp="1"/>
          </p:cNvSpPr>
          <p:nvPr>
            <p:ph type="ctrTitle"/>
          </p:nvPr>
        </p:nvSpPr>
        <p:spPr/>
        <p:txBody>
          <a:bodyPr lIns="91440" tIns="45720" rIns="91440" bIns="45720" anchor="b">
            <a:normAutofit fontScale="90000"/>
          </a:bodyPr>
          <a:lstStyle/>
          <a:p>
            <a:r>
              <a:rPr lang="en-US"/>
              <a:t>Potential Unit Development Map </a:t>
            </a:r>
          </a:p>
        </p:txBody>
      </p:sp>
      <p:pic>
        <p:nvPicPr>
          <p:cNvPr id="3" name="Picture 2" descr="A map of a city&#10;&#10;Description automatically generated">
            <a:extLst>
              <a:ext uri="{FF2B5EF4-FFF2-40B4-BE49-F238E27FC236}">
                <a16:creationId xmlns:a16="http://schemas.microsoft.com/office/drawing/2014/main" id="{EE300F03-C0E5-CBD0-0327-98A936D5BEB7}"/>
              </a:ext>
            </a:extLst>
          </p:cNvPr>
          <p:cNvPicPr>
            <a:picLocks noChangeAspect="1"/>
          </p:cNvPicPr>
          <p:nvPr/>
        </p:nvPicPr>
        <p:blipFill>
          <a:blip r:embed="rId3"/>
          <a:srcRect/>
          <a:stretch/>
        </p:blipFill>
        <p:spPr>
          <a:xfrm>
            <a:off x="3041301" y="598747"/>
            <a:ext cx="7626696" cy="5892104"/>
          </a:xfrm>
          <a:prstGeom prst="rect">
            <a:avLst/>
          </a:prstGeom>
        </p:spPr>
      </p:pic>
      <p:sp>
        <p:nvSpPr>
          <p:cNvPr id="4" name="TextBox 3">
            <a:extLst>
              <a:ext uri="{FF2B5EF4-FFF2-40B4-BE49-F238E27FC236}">
                <a16:creationId xmlns:a16="http://schemas.microsoft.com/office/drawing/2014/main" id="{EA1F431D-B9A7-6125-F70D-E8CD01A06A61}"/>
              </a:ext>
            </a:extLst>
          </p:cNvPr>
          <p:cNvSpPr txBox="1"/>
          <p:nvPr/>
        </p:nvSpPr>
        <p:spPr>
          <a:xfrm>
            <a:off x="1524001" y="2966523"/>
            <a:ext cx="1704975" cy="3524042"/>
          </a:xfrm>
          <a:prstGeom prst="rect">
            <a:avLst/>
          </a:prstGeom>
          <a:solidFill>
            <a:schemeClr val="accent4">
              <a:lumMod val="20000"/>
              <a:lumOff val="80000"/>
            </a:schemeClr>
          </a:solidFill>
        </p:spPr>
        <p:txBody>
          <a:bodyPr wrap="square" lIns="91440" tIns="45720" rIns="91440" bIns="45720" rtlCol="0" anchor="t">
            <a:spAutoFit/>
          </a:bodyPr>
          <a:lstStyle/>
          <a:p>
            <a:pPr defTabSz="457200"/>
            <a:r>
              <a:rPr lang="en-US" sz="1600" b="1">
                <a:solidFill>
                  <a:prstClr val="black"/>
                </a:solidFill>
                <a:latin typeface="Calibri"/>
              </a:rPr>
              <a:t>MAIN TAKEAWAY:</a:t>
            </a:r>
          </a:p>
          <a:p>
            <a:pPr defTabSz="457200">
              <a:spcBef>
                <a:spcPts val="600"/>
              </a:spcBef>
            </a:pPr>
            <a:r>
              <a:rPr lang="en-US" sz="1400" b="1">
                <a:solidFill>
                  <a:srgbClr val="7030A0"/>
                </a:solidFill>
                <a:latin typeface="Calibri"/>
              </a:rPr>
              <a:t>Purple Line: </a:t>
            </a:r>
            <a:r>
              <a:rPr lang="en-US" sz="1400">
                <a:solidFill>
                  <a:prstClr val="black"/>
                </a:solidFill>
                <a:latin typeface="Calibri"/>
              </a:rPr>
              <a:t>School District Boundary</a:t>
            </a:r>
            <a:endParaRPr lang="en-US" sz="1400">
              <a:solidFill>
                <a:prstClr val="black"/>
              </a:solidFill>
              <a:latin typeface="Calibri"/>
              <a:cs typeface="Calibri"/>
            </a:endParaRPr>
          </a:p>
          <a:p>
            <a:pPr defTabSz="457200">
              <a:spcBef>
                <a:spcPts val="600"/>
              </a:spcBef>
            </a:pPr>
            <a:r>
              <a:rPr lang="en-US" sz="1400" b="1">
                <a:solidFill>
                  <a:srgbClr val="73A35B"/>
                </a:solidFill>
                <a:latin typeface="Calibri"/>
              </a:rPr>
              <a:t>Green: </a:t>
            </a:r>
            <a:r>
              <a:rPr lang="en-US" sz="1400">
                <a:solidFill>
                  <a:prstClr val="black"/>
                </a:solidFill>
                <a:latin typeface="Calibri"/>
              </a:rPr>
              <a:t>Current potential units</a:t>
            </a:r>
            <a:endParaRPr lang="en-US" sz="1400">
              <a:solidFill>
                <a:prstClr val="black"/>
              </a:solidFill>
              <a:latin typeface="Calibri"/>
              <a:cs typeface="Calibri"/>
            </a:endParaRPr>
          </a:p>
          <a:p>
            <a:pPr defTabSz="457200">
              <a:spcBef>
                <a:spcPts val="600"/>
              </a:spcBef>
            </a:pPr>
            <a:r>
              <a:rPr lang="en-US" sz="1400" b="1">
                <a:solidFill>
                  <a:srgbClr val="F5A800"/>
                </a:solidFill>
                <a:latin typeface="Calibri"/>
              </a:rPr>
              <a:t>Yellow: </a:t>
            </a:r>
            <a:r>
              <a:rPr lang="en-US" sz="1400">
                <a:solidFill>
                  <a:prstClr val="black"/>
                </a:solidFill>
                <a:latin typeface="Calibri"/>
              </a:rPr>
              <a:t>5-year potential units </a:t>
            </a:r>
          </a:p>
          <a:p>
            <a:pPr defTabSz="457200">
              <a:spcBef>
                <a:spcPts val="600"/>
              </a:spcBef>
            </a:pPr>
            <a:r>
              <a:rPr lang="en-US" sz="1400" b="1">
                <a:solidFill>
                  <a:srgbClr val="9373B4"/>
                </a:solidFill>
                <a:latin typeface="Calibri"/>
              </a:rPr>
              <a:t>Purple: </a:t>
            </a:r>
            <a:r>
              <a:rPr lang="en-US" sz="1400">
                <a:solidFill>
                  <a:prstClr val="black"/>
                </a:solidFill>
                <a:latin typeface="Calibri"/>
              </a:rPr>
              <a:t>10-year potential units</a:t>
            </a:r>
            <a:endParaRPr lang="en-US" sz="1400">
              <a:solidFill>
                <a:prstClr val="black"/>
              </a:solidFill>
              <a:latin typeface="Calibri"/>
              <a:cs typeface="Calibri"/>
            </a:endParaRPr>
          </a:p>
          <a:p>
            <a:pPr defTabSz="457200">
              <a:spcBef>
                <a:spcPts val="600"/>
              </a:spcBef>
            </a:pPr>
            <a:r>
              <a:rPr lang="en-US" sz="1400">
                <a:solidFill>
                  <a:prstClr val="black"/>
                </a:solidFill>
                <a:latin typeface="Calibri"/>
                <a:cs typeface="Calibri"/>
              </a:rPr>
              <a:t>There is significant potential for more housing in downtown Des Moines.</a:t>
            </a:r>
          </a:p>
        </p:txBody>
      </p:sp>
    </p:spTree>
    <p:extLst>
      <p:ext uri="{BB962C8B-B14F-4D97-AF65-F5344CB8AC3E}">
        <p14:creationId xmlns:p14="http://schemas.microsoft.com/office/powerpoint/2010/main" val="1884635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033A81F0-F966-4249-92F9-6C6228444AC5}"/>
              </a:ext>
            </a:extLst>
          </p:cNvPr>
          <p:cNvGraphicFramePr>
            <a:graphicFrameLocks/>
          </p:cNvGraphicFramePr>
          <p:nvPr/>
        </p:nvGraphicFramePr>
        <p:xfrm>
          <a:off x="1524001" y="688181"/>
          <a:ext cx="9143999" cy="392498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04DB1C4D-307A-CACE-6462-8F274AE1FF44}"/>
              </a:ext>
            </a:extLst>
          </p:cNvPr>
          <p:cNvSpPr>
            <a:spLocks noGrp="1"/>
          </p:cNvSpPr>
          <p:nvPr>
            <p:ph type="ctrTitle"/>
          </p:nvPr>
        </p:nvSpPr>
        <p:spPr/>
        <p:txBody>
          <a:bodyPr>
            <a:normAutofit fontScale="90000"/>
          </a:bodyPr>
          <a:lstStyle/>
          <a:p>
            <a:r>
              <a:rPr lang="en-US"/>
              <a:t>Birth Rate Information</a:t>
            </a:r>
          </a:p>
        </p:txBody>
      </p:sp>
      <p:cxnSp>
        <p:nvCxnSpPr>
          <p:cNvPr id="5" name="Straight Connector 4">
            <a:extLst>
              <a:ext uri="{FF2B5EF4-FFF2-40B4-BE49-F238E27FC236}">
                <a16:creationId xmlns:a16="http://schemas.microsoft.com/office/drawing/2014/main" id="{8FEDCB6F-A4E2-C165-5112-7CA4A2CEE65C}"/>
              </a:ext>
            </a:extLst>
          </p:cNvPr>
          <p:cNvCxnSpPr>
            <a:cxnSpLocks/>
          </p:cNvCxnSpPr>
          <p:nvPr/>
        </p:nvCxnSpPr>
        <p:spPr>
          <a:xfrm>
            <a:off x="6687859" y="1173144"/>
            <a:ext cx="0" cy="3356501"/>
          </a:xfrm>
          <a:prstGeom prst="line">
            <a:avLst/>
          </a:prstGeom>
          <a:ln w="38100">
            <a:solidFill>
              <a:schemeClr val="tx1"/>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2807F5B4-4104-702E-9F86-2DE57C333620}"/>
              </a:ext>
            </a:extLst>
          </p:cNvPr>
          <p:cNvSpPr txBox="1">
            <a:spLocks/>
          </p:cNvSpPr>
          <p:nvPr/>
        </p:nvSpPr>
        <p:spPr>
          <a:xfrm>
            <a:off x="4912537" y="4851078"/>
            <a:ext cx="5752744" cy="1639453"/>
          </a:xfrm>
          <a:prstGeom prst="rect">
            <a:avLst/>
          </a:prstGeom>
          <a:solidFill>
            <a:schemeClr val="accent4">
              <a:lumMod val="20000"/>
              <a:lumOff val="80000"/>
            </a:schemeClr>
          </a:solidFill>
        </p:spPr>
        <p:txBody>
          <a:bodyPr lIns="91440" tIns="45720" rIns="91440" bIns="45720" anchor="t"/>
          <a:lstStyle>
            <a:lvl1pPr marL="228600" indent="-228600" algn="l" defTabSz="685800" rtl="0" eaLnBrk="1" latinLnBrk="0" hangingPunct="1">
              <a:lnSpc>
                <a:spcPct val="100000"/>
              </a:lnSpc>
              <a:spcBef>
                <a:spcPts val="600"/>
              </a:spcBef>
              <a:buFont typeface="Courier New" panose="02070309020205020404" pitchFamily="49" charset="0"/>
              <a:buChar char="o"/>
              <a:defRPr sz="1600" kern="1200">
                <a:solidFill>
                  <a:schemeClr val="tx1"/>
                </a:solidFill>
                <a:latin typeface="+mn-lt"/>
                <a:ea typeface="+mn-ea"/>
                <a:cs typeface="+mn-cs"/>
              </a:defRPr>
            </a:lvl1pPr>
            <a:lvl2pPr marL="514350" indent="-171450" algn="l" defTabSz="6858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857250" indent="-171450" algn="l" defTabSz="6858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1200150" indent="-171450" algn="l" defTabSz="6858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buNone/>
            </a:pPr>
            <a:r>
              <a:rPr lang="en-US" sz="1600" b="1">
                <a:solidFill>
                  <a:prstClr val="black"/>
                </a:solidFill>
                <a:latin typeface="Calibri"/>
              </a:rPr>
              <a:t>Main Takeaway</a:t>
            </a:r>
            <a:endParaRPr lang="en-US" sz="1600">
              <a:solidFill>
                <a:prstClr val="black"/>
              </a:solidFill>
              <a:latin typeface="Calibri"/>
            </a:endParaRPr>
          </a:p>
          <a:p>
            <a:pPr marL="342900" lvl="1" indent="-342900">
              <a:buFont typeface="Wingdings" panose="020B0604020202020204" pitchFamily="34" charset="0"/>
              <a:buChar char="q"/>
            </a:pPr>
            <a:r>
              <a:rPr lang="en-US">
                <a:solidFill>
                  <a:prstClr val="black"/>
                </a:solidFill>
                <a:latin typeface="Calibri"/>
                <a:ea typeface="Calibri"/>
                <a:cs typeface="Calibri"/>
              </a:rPr>
              <a:t>Polk County live births have decreased by more than 500 births since the peak in 2015</a:t>
            </a:r>
          </a:p>
          <a:p>
            <a:pPr marL="342900" indent="-342900">
              <a:buFont typeface="Wingdings" panose="020B0604020202020204" pitchFamily="34" charset="0"/>
              <a:buChar char="q"/>
            </a:pPr>
            <a:r>
              <a:rPr lang="en-US" sz="1400">
                <a:solidFill>
                  <a:prstClr val="black"/>
                </a:solidFill>
                <a:latin typeface="Calibri"/>
              </a:rPr>
              <a:t>3-year average of 56 less live births per year</a:t>
            </a:r>
            <a:endParaRPr lang="en-US" sz="1400">
              <a:solidFill>
                <a:prstClr val="black"/>
              </a:solidFill>
              <a:latin typeface="Calibri"/>
              <a:ea typeface="Calibri"/>
              <a:cs typeface="Calibri"/>
            </a:endParaRPr>
          </a:p>
          <a:p>
            <a:pPr marL="342900" lvl="1" indent="-342900">
              <a:buFont typeface="Wingdings" panose="020B0604020202020204" pitchFamily="34" charset="0"/>
              <a:buChar char="q"/>
            </a:pPr>
            <a:r>
              <a:rPr lang="en-US">
                <a:solidFill>
                  <a:prstClr val="black"/>
                </a:solidFill>
                <a:latin typeface="Calibri"/>
              </a:rPr>
              <a:t>For the kindergarten classes to maintain 2,300 students, DMPS will need to increase their share of Polk County live births</a:t>
            </a:r>
            <a:endParaRPr lang="en-US">
              <a:solidFill>
                <a:prstClr val="black"/>
              </a:solidFill>
              <a:latin typeface="Calibri"/>
              <a:ea typeface="Calibri"/>
              <a:cs typeface="Calibri"/>
            </a:endParaRPr>
          </a:p>
        </p:txBody>
      </p:sp>
      <p:sp>
        <p:nvSpPr>
          <p:cNvPr id="17" name="Rectangle 16">
            <a:extLst>
              <a:ext uri="{FF2B5EF4-FFF2-40B4-BE49-F238E27FC236}">
                <a16:creationId xmlns:a16="http://schemas.microsoft.com/office/drawing/2014/main" id="{FDBFE23F-5D16-5101-AD6F-2523396678F7}"/>
              </a:ext>
            </a:extLst>
          </p:cNvPr>
          <p:cNvSpPr>
            <a:spLocks noChangeArrowheads="1"/>
          </p:cNvSpPr>
          <p:nvPr/>
        </p:nvSpPr>
        <p:spPr bwMode="auto">
          <a:xfrm>
            <a:off x="1524000" y="4529644"/>
            <a:ext cx="6705600" cy="304800"/>
          </a:xfrm>
          <a:prstGeom prst="rect">
            <a:avLst/>
          </a:prstGeom>
          <a:noFill/>
          <a:ln w="9525">
            <a:noFill/>
            <a:miter lim="800000"/>
            <a:headEnd/>
            <a:tailEnd/>
          </a:ln>
        </p:spPr>
        <p:txBody>
          <a:bodyPr/>
          <a:lstStyle/>
          <a:p>
            <a:pPr marL="342900" indent="-342900" defTabSz="457200">
              <a:lnSpc>
                <a:spcPct val="90000"/>
              </a:lnSpc>
              <a:spcBef>
                <a:spcPct val="20000"/>
              </a:spcBef>
            </a:pPr>
            <a:r>
              <a:rPr lang="en-US" sz="800">
                <a:solidFill>
                  <a:prstClr val="black"/>
                </a:solidFill>
                <a:latin typeface="Calibri" pitchFamily="34" charset="0"/>
              </a:rPr>
              <a:t>Source: Iowa Department of Public Health (IDPH) and Des Moines Public Schools</a:t>
            </a:r>
          </a:p>
        </p:txBody>
      </p:sp>
      <p:grpSp>
        <p:nvGrpSpPr>
          <p:cNvPr id="22" name="Group 21">
            <a:extLst>
              <a:ext uri="{FF2B5EF4-FFF2-40B4-BE49-F238E27FC236}">
                <a16:creationId xmlns:a16="http://schemas.microsoft.com/office/drawing/2014/main" id="{CF38B13F-4C62-0044-F99A-C0CDEE048EAE}"/>
              </a:ext>
            </a:extLst>
          </p:cNvPr>
          <p:cNvGrpSpPr/>
          <p:nvPr/>
        </p:nvGrpSpPr>
        <p:grpSpPr>
          <a:xfrm>
            <a:off x="1624483" y="4881605"/>
            <a:ext cx="2361362" cy="1292662"/>
            <a:chOff x="100483" y="4994031"/>
            <a:chExt cx="2361362" cy="1292662"/>
          </a:xfrm>
        </p:grpSpPr>
        <p:sp>
          <p:nvSpPr>
            <p:cNvPr id="8" name="TextBox 7">
              <a:extLst>
                <a:ext uri="{FF2B5EF4-FFF2-40B4-BE49-F238E27FC236}">
                  <a16:creationId xmlns:a16="http://schemas.microsoft.com/office/drawing/2014/main" id="{63B5EB3F-CDB7-6C08-2679-8876E270B365}"/>
                </a:ext>
              </a:extLst>
            </p:cNvPr>
            <p:cNvSpPr txBox="1"/>
            <p:nvPr/>
          </p:nvSpPr>
          <p:spPr>
            <a:xfrm>
              <a:off x="351692" y="4994031"/>
              <a:ext cx="2110153" cy="1292662"/>
            </a:xfrm>
            <a:prstGeom prst="rect">
              <a:avLst/>
            </a:prstGeom>
            <a:noFill/>
          </p:spPr>
          <p:txBody>
            <a:bodyPr wrap="square" rtlCol="0">
              <a:spAutoFit/>
            </a:bodyPr>
            <a:lstStyle/>
            <a:p>
              <a:pPr defTabSz="457200">
                <a:spcBef>
                  <a:spcPts val="1200"/>
                </a:spcBef>
              </a:pPr>
              <a:r>
                <a:rPr lang="en-US" sz="1200">
                  <a:solidFill>
                    <a:prstClr val="black"/>
                  </a:solidFill>
                  <a:latin typeface="Calibri"/>
                </a:rPr>
                <a:t>Live Births per Year</a:t>
              </a:r>
            </a:p>
            <a:p>
              <a:pPr defTabSz="457200">
                <a:spcBef>
                  <a:spcPts val="1200"/>
                </a:spcBef>
              </a:pPr>
              <a:r>
                <a:rPr lang="en-US" sz="1200">
                  <a:solidFill>
                    <a:prstClr val="black"/>
                  </a:solidFill>
                  <a:latin typeface="Calibri"/>
                </a:rPr>
                <a:t>Past Kdg students</a:t>
              </a:r>
            </a:p>
            <a:p>
              <a:pPr defTabSz="457200">
                <a:spcBef>
                  <a:spcPts val="1200"/>
                </a:spcBef>
              </a:pPr>
              <a:r>
                <a:rPr lang="en-US" sz="1200">
                  <a:solidFill>
                    <a:prstClr val="black"/>
                  </a:solidFill>
                  <a:latin typeface="Calibri"/>
                </a:rPr>
                <a:t>Projected Low Kdg students</a:t>
              </a:r>
            </a:p>
            <a:p>
              <a:pPr defTabSz="457200">
                <a:spcBef>
                  <a:spcPts val="1200"/>
                </a:spcBef>
              </a:pPr>
              <a:r>
                <a:rPr lang="en-US" sz="1200">
                  <a:solidFill>
                    <a:prstClr val="black"/>
                  </a:solidFill>
                  <a:latin typeface="Calibri"/>
                </a:rPr>
                <a:t>Projected High Kdg students</a:t>
              </a:r>
            </a:p>
          </p:txBody>
        </p:sp>
        <p:sp>
          <p:nvSpPr>
            <p:cNvPr id="18" name="Rectangle 17">
              <a:extLst>
                <a:ext uri="{FF2B5EF4-FFF2-40B4-BE49-F238E27FC236}">
                  <a16:creationId xmlns:a16="http://schemas.microsoft.com/office/drawing/2014/main" id="{711F1E96-1C2E-6EDF-2451-398D6F818808}"/>
                </a:ext>
              </a:extLst>
            </p:cNvPr>
            <p:cNvSpPr/>
            <p:nvPr/>
          </p:nvSpPr>
          <p:spPr>
            <a:xfrm>
              <a:off x="100483" y="5038949"/>
              <a:ext cx="274320" cy="18288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latin typeface="Calibri"/>
              </a:endParaRPr>
            </a:p>
          </p:txBody>
        </p:sp>
        <p:sp>
          <p:nvSpPr>
            <p:cNvPr id="19" name="Rectangle 18">
              <a:extLst>
                <a:ext uri="{FF2B5EF4-FFF2-40B4-BE49-F238E27FC236}">
                  <a16:creationId xmlns:a16="http://schemas.microsoft.com/office/drawing/2014/main" id="{A8B8895A-FB26-D9B2-3C46-71A335E1D8BD}"/>
                </a:ext>
              </a:extLst>
            </p:cNvPr>
            <p:cNvSpPr/>
            <p:nvPr/>
          </p:nvSpPr>
          <p:spPr>
            <a:xfrm>
              <a:off x="100483" y="5377322"/>
              <a:ext cx="274320" cy="18288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latin typeface="Calibri"/>
              </a:endParaRPr>
            </a:p>
          </p:txBody>
        </p:sp>
        <p:sp>
          <p:nvSpPr>
            <p:cNvPr id="20" name="Rectangle 19">
              <a:extLst>
                <a:ext uri="{FF2B5EF4-FFF2-40B4-BE49-F238E27FC236}">
                  <a16:creationId xmlns:a16="http://schemas.microsoft.com/office/drawing/2014/main" id="{7A3F2A42-23D0-35EE-2586-E760D6F19C1A}"/>
                </a:ext>
              </a:extLst>
            </p:cNvPr>
            <p:cNvSpPr/>
            <p:nvPr/>
          </p:nvSpPr>
          <p:spPr>
            <a:xfrm>
              <a:off x="100483" y="5690710"/>
              <a:ext cx="274320" cy="182880"/>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latin typeface="Calibri"/>
              </a:endParaRPr>
            </a:p>
          </p:txBody>
        </p:sp>
        <p:sp>
          <p:nvSpPr>
            <p:cNvPr id="21" name="Rectangle 20">
              <a:extLst>
                <a:ext uri="{FF2B5EF4-FFF2-40B4-BE49-F238E27FC236}">
                  <a16:creationId xmlns:a16="http://schemas.microsoft.com/office/drawing/2014/main" id="{36A684D7-B7C3-DF46-ED80-0DE882C38E3B}"/>
                </a:ext>
              </a:extLst>
            </p:cNvPr>
            <p:cNvSpPr/>
            <p:nvPr/>
          </p:nvSpPr>
          <p:spPr>
            <a:xfrm>
              <a:off x="100483" y="6033177"/>
              <a:ext cx="274320" cy="18288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latin typeface="Calibri"/>
              </a:endParaRPr>
            </a:p>
          </p:txBody>
        </p:sp>
      </p:grpSp>
      <p:sp>
        <p:nvSpPr>
          <p:cNvPr id="6" name="TextBox 5">
            <a:extLst>
              <a:ext uri="{FF2B5EF4-FFF2-40B4-BE49-F238E27FC236}">
                <a16:creationId xmlns:a16="http://schemas.microsoft.com/office/drawing/2014/main" id="{34181A6A-DF30-A083-CA1E-1EA312780A30}"/>
              </a:ext>
            </a:extLst>
          </p:cNvPr>
          <p:cNvSpPr txBox="1"/>
          <p:nvPr/>
        </p:nvSpPr>
        <p:spPr>
          <a:xfrm>
            <a:off x="7693688" y="10114"/>
            <a:ext cx="2974313" cy="577081"/>
          </a:xfrm>
          <a:prstGeom prst="rect">
            <a:avLst/>
          </a:prstGeom>
          <a:noFill/>
        </p:spPr>
        <p:txBody>
          <a:bodyPr wrap="square" rtlCol="0">
            <a:spAutoFit/>
          </a:bodyPr>
          <a:lstStyle/>
          <a:p>
            <a:pPr defTabSz="457200"/>
            <a:r>
              <a:rPr lang="en-US" sz="1050" i="1">
                <a:solidFill>
                  <a:srgbClr val="FFFFFF"/>
                </a:solidFill>
                <a:latin typeface="Calibri"/>
              </a:rPr>
              <a:t>Student data does not include alternative students, specialized programming, homeschool, preschool partner schools, or virtual campus students</a:t>
            </a:r>
          </a:p>
        </p:txBody>
      </p:sp>
    </p:spTree>
    <p:extLst>
      <p:ext uri="{BB962C8B-B14F-4D97-AF65-F5344CB8AC3E}">
        <p14:creationId xmlns:p14="http://schemas.microsoft.com/office/powerpoint/2010/main" val="967591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2AEB04-9C61-7FF9-2EC3-D5FF5099FB0E}"/>
              </a:ext>
            </a:extLst>
          </p:cNvPr>
          <p:cNvPicPr>
            <a:picLocks noChangeAspect="1"/>
          </p:cNvPicPr>
          <p:nvPr/>
        </p:nvPicPr>
        <p:blipFill>
          <a:blip r:embed="rId3"/>
          <a:stretch>
            <a:fillRect/>
          </a:stretch>
        </p:blipFill>
        <p:spPr>
          <a:xfrm>
            <a:off x="1981204" y="731520"/>
            <a:ext cx="8216979" cy="3712464"/>
          </a:xfrm>
          <a:prstGeom prst="rect">
            <a:avLst/>
          </a:prstGeom>
        </p:spPr>
      </p:pic>
      <p:sp>
        <p:nvSpPr>
          <p:cNvPr id="2" name="Title 1">
            <a:extLst>
              <a:ext uri="{FF2B5EF4-FFF2-40B4-BE49-F238E27FC236}">
                <a16:creationId xmlns:a16="http://schemas.microsoft.com/office/drawing/2014/main" id="{E7F0F8F1-24C9-4358-9C9E-2D0B5E568DBB}"/>
              </a:ext>
            </a:extLst>
          </p:cNvPr>
          <p:cNvSpPr>
            <a:spLocks noGrp="1"/>
          </p:cNvSpPr>
          <p:nvPr>
            <p:ph type="ctrTitle"/>
          </p:nvPr>
        </p:nvSpPr>
        <p:spPr/>
        <p:txBody>
          <a:bodyPr>
            <a:normAutofit fontScale="90000"/>
          </a:bodyPr>
          <a:lstStyle/>
          <a:p>
            <a:r>
              <a:rPr lang="en-US"/>
              <a:t>Past, Current, &amp; Future Enrollment</a:t>
            </a:r>
          </a:p>
        </p:txBody>
      </p:sp>
      <p:sp>
        <p:nvSpPr>
          <p:cNvPr id="4" name="TextBox 3">
            <a:extLst>
              <a:ext uri="{FF2B5EF4-FFF2-40B4-BE49-F238E27FC236}">
                <a16:creationId xmlns:a16="http://schemas.microsoft.com/office/drawing/2014/main" id="{170A3C73-B719-4B8D-8256-891139065B99}"/>
              </a:ext>
            </a:extLst>
          </p:cNvPr>
          <p:cNvSpPr txBox="1"/>
          <p:nvPr/>
        </p:nvSpPr>
        <p:spPr>
          <a:xfrm rot="16200000">
            <a:off x="-31788" y="2415568"/>
            <a:ext cx="3702841" cy="338554"/>
          </a:xfrm>
          <a:prstGeom prst="rect">
            <a:avLst/>
          </a:prstGeom>
          <a:solidFill>
            <a:schemeClr val="tx2">
              <a:lumMod val="20000"/>
              <a:lumOff val="80000"/>
            </a:schemeClr>
          </a:solidFill>
          <a:ln>
            <a:solidFill>
              <a:schemeClr val="bg1">
                <a:lumMod val="65000"/>
              </a:schemeClr>
            </a:solidFill>
          </a:ln>
        </p:spPr>
        <p:txBody>
          <a:bodyPr wrap="square" rtlCol="0">
            <a:spAutoFit/>
          </a:bodyPr>
          <a:lstStyle/>
          <a:p>
            <a:pPr algn="ctr" defTabSz="457200"/>
            <a:r>
              <a:rPr lang="en-US" sz="1600" b="1">
                <a:solidFill>
                  <a:prstClr val="black"/>
                </a:solidFill>
                <a:latin typeface="Calibri"/>
              </a:rPr>
              <a:t>Market Forecast</a:t>
            </a:r>
          </a:p>
        </p:txBody>
      </p:sp>
      <p:sp>
        <p:nvSpPr>
          <p:cNvPr id="5" name="TextBox 4">
            <a:extLst>
              <a:ext uri="{FF2B5EF4-FFF2-40B4-BE49-F238E27FC236}">
                <a16:creationId xmlns:a16="http://schemas.microsoft.com/office/drawing/2014/main" id="{69BE1ABC-276B-46C1-8D39-3713D40CB56B}"/>
              </a:ext>
            </a:extLst>
          </p:cNvPr>
          <p:cNvSpPr txBox="1"/>
          <p:nvPr/>
        </p:nvSpPr>
        <p:spPr>
          <a:xfrm>
            <a:off x="4323041" y="6492240"/>
            <a:ext cx="5887759" cy="338554"/>
          </a:xfrm>
          <a:prstGeom prst="rect">
            <a:avLst/>
          </a:prstGeom>
          <a:noFill/>
        </p:spPr>
        <p:txBody>
          <a:bodyPr wrap="square" rtlCol="0">
            <a:spAutoFit/>
          </a:bodyPr>
          <a:lstStyle/>
          <a:p>
            <a:pPr defTabSz="457200"/>
            <a:r>
              <a:rPr lang="en-US" sz="800" i="1">
                <a:solidFill>
                  <a:srgbClr val="FFFFFF"/>
                </a:solidFill>
                <a:latin typeface="Calibri"/>
              </a:rPr>
              <a:t>*All past student data is exported from the district student database allowing the ability to do robust statistical analysis by student geography The student database export will not always align perfectly with the Official Counts (Statistically 99% greater match by grade)</a:t>
            </a:r>
          </a:p>
        </p:txBody>
      </p:sp>
      <p:sp>
        <p:nvSpPr>
          <p:cNvPr id="8" name="TextBox 7">
            <a:extLst>
              <a:ext uri="{FF2B5EF4-FFF2-40B4-BE49-F238E27FC236}">
                <a16:creationId xmlns:a16="http://schemas.microsoft.com/office/drawing/2014/main" id="{D6275A07-295C-170F-A0F9-BE46F13BD9BF}"/>
              </a:ext>
            </a:extLst>
          </p:cNvPr>
          <p:cNvSpPr txBox="1"/>
          <p:nvPr/>
        </p:nvSpPr>
        <p:spPr>
          <a:xfrm>
            <a:off x="2521811" y="731521"/>
            <a:ext cx="3919297" cy="246221"/>
          </a:xfrm>
          <a:prstGeom prst="rect">
            <a:avLst/>
          </a:prstGeom>
          <a:solidFill>
            <a:schemeClr val="tx2">
              <a:lumMod val="20000"/>
              <a:lumOff val="80000"/>
            </a:schemeClr>
          </a:solidFill>
          <a:ln w="6350">
            <a:solidFill>
              <a:schemeClr val="bg1">
                <a:lumMod val="65000"/>
              </a:schemeClr>
            </a:solidFill>
          </a:ln>
        </p:spPr>
        <p:txBody>
          <a:bodyPr wrap="square" rtlCol="0">
            <a:spAutoFit/>
          </a:bodyPr>
          <a:lstStyle/>
          <a:p>
            <a:pPr algn="ctr" defTabSz="457200"/>
            <a:r>
              <a:rPr lang="en-US" sz="1000" b="1">
                <a:solidFill>
                  <a:prstClr val="black"/>
                </a:solidFill>
                <a:latin typeface="Calibri"/>
              </a:rPr>
              <a:t>Past Enrollment</a:t>
            </a:r>
          </a:p>
        </p:txBody>
      </p:sp>
      <p:sp>
        <p:nvSpPr>
          <p:cNvPr id="9" name="TextBox 8">
            <a:extLst>
              <a:ext uri="{FF2B5EF4-FFF2-40B4-BE49-F238E27FC236}">
                <a16:creationId xmlns:a16="http://schemas.microsoft.com/office/drawing/2014/main" id="{105B8A68-DE32-662D-B0B3-3A20CC863C85}"/>
              </a:ext>
            </a:extLst>
          </p:cNvPr>
          <p:cNvSpPr txBox="1"/>
          <p:nvPr/>
        </p:nvSpPr>
        <p:spPr>
          <a:xfrm>
            <a:off x="6441108" y="731521"/>
            <a:ext cx="1774334" cy="246221"/>
          </a:xfrm>
          <a:prstGeom prst="rect">
            <a:avLst/>
          </a:prstGeom>
          <a:solidFill>
            <a:schemeClr val="tx2"/>
          </a:solidFill>
          <a:ln w="6350">
            <a:solidFill>
              <a:schemeClr val="bg1">
                <a:lumMod val="65000"/>
              </a:schemeClr>
            </a:solidFill>
          </a:ln>
        </p:spPr>
        <p:txBody>
          <a:bodyPr wrap="square" rtlCol="0">
            <a:spAutoFit/>
          </a:bodyPr>
          <a:lstStyle/>
          <a:p>
            <a:pPr algn="ctr" defTabSz="457200"/>
            <a:r>
              <a:rPr lang="en-US" sz="1000" b="1">
                <a:solidFill>
                  <a:srgbClr val="FFFFFF">
                    <a:lumMod val="95000"/>
                  </a:srgbClr>
                </a:solidFill>
                <a:latin typeface="Calibri"/>
              </a:rPr>
              <a:t>First 5-Year</a:t>
            </a:r>
          </a:p>
        </p:txBody>
      </p:sp>
      <p:cxnSp>
        <p:nvCxnSpPr>
          <p:cNvPr id="10" name="Straight Connector 9">
            <a:extLst>
              <a:ext uri="{FF2B5EF4-FFF2-40B4-BE49-F238E27FC236}">
                <a16:creationId xmlns:a16="http://schemas.microsoft.com/office/drawing/2014/main" id="{09731B0B-4458-411F-B293-445BA129975F}"/>
              </a:ext>
            </a:extLst>
          </p:cNvPr>
          <p:cNvCxnSpPr>
            <a:cxnSpLocks/>
          </p:cNvCxnSpPr>
          <p:nvPr/>
        </p:nvCxnSpPr>
        <p:spPr>
          <a:xfrm>
            <a:off x="6441109" y="715411"/>
            <a:ext cx="0" cy="3041166"/>
          </a:xfrm>
          <a:prstGeom prst="line">
            <a:avLst/>
          </a:prstGeom>
          <a:ln w="38100">
            <a:solidFill>
              <a:schemeClr val="tx1"/>
            </a:solidFill>
            <a:headEnd type="diamond"/>
            <a:tailEnd type="diamond"/>
          </a:ln>
        </p:spPr>
        <p:style>
          <a:lnRef idx="1">
            <a:schemeClr val="accent1"/>
          </a:lnRef>
          <a:fillRef idx="0">
            <a:schemeClr val="accent1"/>
          </a:fillRef>
          <a:effectRef idx="0">
            <a:schemeClr val="accent1"/>
          </a:effectRef>
          <a:fontRef idx="minor">
            <a:schemeClr val="tx1"/>
          </a:fontRef>
        </p:style>
      </p:cxnSp>
      <p:graphicFrame>
        <p:nvGraphicFramePr>
          <p:cNvPr id="15" name="Table 17">
            <a:extLst>
              <a:ext uri="{FF2B5EF4-FFF2-40B4-BE49-F238E27FC236}">
                <a16:creationId xmlns:a16="http://schemas.microsoft.com/office/drawing/2014/main" id="{6ADC4893-FBD4-9BCB-AE11-3BA0835C2921}"/>
              </a:ext>
            </a:extLst>
          </p:cNvPr>
          <p:cNvGraphicFramePr>
            <a:graphicFrameLocks noGrp="1"/>
          </p:cNvGraphicFramePr>
          <p:nvPr/>
        </p:nvGraphicFramePr>
        <p:xfrm>
          <a:off x="1650355" y="4632960"/>
          <a:ext cx="8541202" cy="1524000"/>
        </p:xfrm>
        <a:graphic>
          <a:graphicData uri="http://schemas.openxmlformats.org/drawingml/2006/table">
            <a:tbl>
              <a:tblPr firstRow="1" bandRow="1">
                <a:tableStyleId>{5C22544A-7EE6-4342-B048-85BDC9FD1C3A}</a:tableStyleId>
              </a:tblPr>
              <a:tblGrid>
                <a:gridCol w="4270601">
                  <a:extLst>
                    <a:ext uri="{9D8B030D-6E8A-4147-A177-3AD203B41FA5}">
                      <a16:colId xmlns:a16="http://schemas.microsoft.com/office/drawing/2014/main" val="1357751460"/>
                    </a:ext>
                  </a:extLst>
                </a:gridCol>
                <a:gridCol w="4270601">
                  <a:extLst>
                    <a:ext uri="{9D8B030D-6E8A-4147-A177-3AD203B41FA5}">
                      <a16:colId xmlns:a16="http://schemas.microsoft.com/office/drawing/2014/main" val="99726648"/>
                    </a:ext>
                  </a:extLst>
                </a:gridCol>
              </a:tblGrid>
              <a:tr h="124924">
                <a:tc>
                  <a:txBody>
                    <a:bodyPr/>
                    <a:lstStyle/>
                    <a:p>
                      <a:r>
                        <a:rPr lang="en-US" sz="1400"/>
                        <a:t>First 5-Year Outlook (2023/24 to 2027/28)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US" sz="1400"/>
                        <a:t>Second 5-Year Outlook (2028/29 to 2032/33)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2170684413"/>
                  </a:ext>
                </a:extLst>
              </a:tr>
              <a:tr h="14374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1">
                          <a:solidFill>
                            <a:srgbClr val="7030A0"/>
                          </a:solidFill>
                        </a:rPr>
                        <a:t>District: Decrease by over 1,000 students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1">
                          <a:solidFill>
                            <a:srgbClr val="7030A0"/>
                          </a:solidFill>
                        </a:rPr>
                        <a:t>District: Increase by an additional 620 students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33284835"/>
                  </a:ext>
                </a:extLst>
              </a:tr>
              <a:tr h="20022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1">
                          <a:solidFill>
                            <a:srgbClr val="C00000"/>
                          </a:solidFill>
                        </a:rPr>
                        <a:t>Elementary: Increase by over 100 students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1">
                          <a:solidFill>
                            <a:srgbClr val="C00000"/>
                          </a:solidFill>
                        </a:rPr>
                        <a:t>Elementary: Increase by an additional 260 students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65823819"/>
                  </a:ext>
                </a:extLst>
              </a:tr>
              <a:tr h="20022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1">
                          <a:solidFill>
                            <a:srgbClr val="0000FF"/>
                          </a:solidFill>
                        </a:rPr>
                        <a:t>Middle School: Decrease by about 90 students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1">
                          <a:solidFill>
                            <a:srgbClr val="0000FF"/>
                          </a:solidFill>
                        </a:rPr>
                        <a:t>Middle School: Increase by an additional 200 students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36813059"/>
                  </a:ext>
                </a:extLst>
              </a:tr>
              <a:tr h="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1">
                          <a:solidFill>
                            <a:srgbClr val="008000"/>
                          </a:solidFill>
                        </a:rPr>
                        <a:t>High School: Decrease by over 1,000 students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1">
                          <a:solidFill>
                            <a:srgbClr val="008000"/>
                          </a:solidFill>
                        </a:rPr>
                        <a:t>High School: Increase by an additional 160 students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52339722"/>
                  </a:ext>
                </a:extLst>
              </a:tr>
            </a:tbl>
          </a:graphicData>
        </a:graphic>
      </p:graphicFrame>
      <p:sp>
        <p:nvSpPr>
          <p:cNvPr id="3" name="TextBox 2">
            <a:extLst>
              <a:ext uri="{FF2B5EF4-FFF2-40B4-BE49-F238E27FC236}">
                <a16:creationId xmlns:a16="http://schemas.microsoft.com/office/drawing/2014/main" id="{46B8B85C-98BC-F676-A1A3-621A0DCB988E}"/>
              </a:ext>
            </a:extLst>
          </p:cNvPr>
          <p:cNvSpPr txBox="1"/>
          <p:nvPr/>
        </p:nvSpPr>
        <p:spPr>
          <a:xfrm>
            <a:off x="8215443" y="731521"/>
            <a:ext cx="1779943" cy="246221"/>
          </a:xfrm>
          <a:prstGeom prst="rect">
            <a:avLst/>
          </a:prstGeom>
          <a:solidFill>
            <a:schemeClr val="accent3"/>
          </a:solidFill>
          <a:ln w="6350">
            <a:solidFill>
              <a:schemeClr val="bg1">
                <a:lumMod val="65000"/>
              </a:schemeClr>
            </a:solidFill>
          </a:ln>
        </p:spPr>
        <p:txBody>
          <a:bodyPr wrap="square" rtlCol="0">
            <a:spAutoFit/>
          </a:bodyPr>
          <a:lstStyle/>
          <a:p>
            <a:pPr algn="ctr" defTabSz="457200"/>
            <a:r>
              <a:rPr lang="en-US" sz="1000" b="1">
                <a:solidFill>
                  <a:srgbClr val="FFFFFF">
                    <a:lumMod val="95000"/>
                  </a:srgbClr>
                </a:solidFill>
                <a:latin typeface="Calibri"/>
              </a:rPr>
              <a:t>Second 5-Year</a:t>
            </a:r>
          </a:p>
        </p:txBody>
      </p:sp>
      <p:cxnSp>
        <p:nvCxnSpPr>
          <p:cNvPr id="6" name="Straight Connector 5">
            <a:extLst>
              <a:ext uri="{FF2B5EF4-FFF2-40B4-BE49-F238E27FC236}">
                <a16:creationId xmlns:a16="http://schemas.microsoft.com/office/drawing/2014/main" id="{4695E745-8F7F-2608-5AAD-C69D25F6D2AB}"/>
              </a:ext>
            </a:extLst>
          </p:cNvPr>
          <p:cNvCxnSpPr>
            <a:cxnSpLocks/>
          </p:cNvCxnSpPr>
          <p:nvPr/>
        </p:nvCxnSpPr>
        <p:spPr>
          <a:xfrm>
            <a:off x="8220580" y="715411"/>
            <a:ext cx="0" cy="3041166"/>
          </a:xfrm>
          <a:prstGeom prst="line">
            <a:avLst/>
          </a:prstGeom>
          <a:ln w="38100">
            <a:solidFill>
              <a:schemeClr val="tx1"/>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67AB097-27A1-E474-BE42-5A914DFE774A}"/>
              </a:ext>
            </a:extLst>
          </p:cNvPr>
          <p:cNvSpPr txBox="1"/>
          <p:nvPr/>
        </p:nvSpPr>
        <p:spPr>
          <a:xfrm>
            <a:off x="7693688" y="10114"/>
            <a:ext cx="2974313" cy="577081"/>
          </a:xfrm>
          <a:prstGeom prst="rect">
            <a:avLst/>
          </a:prstGeom>
          <a:noFill/>
        </p:spPr>
        <p:txBody>
          <a:bodyPr wrap="square" rtlCol="0">
            <a:spAutoFit/>
          </a:bodyPr>
          <a:lstStyle/>
          <a:p>
            <a:pPr defTabSz="457200"/>
            <a:r>
              <a:rPr lang="en-US" sz="1050" i="1">
                <a:solidFill>
                  <a:srgbClr val="FFFFFF"/>
                </a:solidFill>
                <a:latin typeface="Calibri"/>
              </a:rPr>
              <a:t>Student data does not include alternative students, specialized programming, homeschool, preschool partner schools, or virtual campus students</a:t>
            </a:r>
          </a:p>
        </p:txBody>
      </p:sp>
      <p:sp>
        <p:nvSpPr>
          <p:cNvPr id="12" name="TextBox 11">
            <a:extLst>
              <a:ext uri="{FF2B5EF4-FFF2-40B4-BE49-F238E27FC236}">
                <a16:creationId xmlns:a16="http://schemas.microsoft.com/office/drawing/2014/main" id="{E540B462-4D5F-989E-FB29-5B7501A40454}"/>
              </a:ext>
            </a:extLst>
          </p:cNvPr>
          <p:cNvSpPr txBox="1"/>
          <p:nvPr/>
        </p:nvSpPr>
        <p:spPr>
          <a:xfrm>
            <a:off x="1986750" y="4259336"/>
            <a:ext cx="4004971" cy="215444"/>
          </a:xfrm>
          <a:prstGeom prst="rect">
            <a:avLst/>
          </a:prstGeom>
          <a:noFill/>
        </p:spPr>
        <p:txBody>
          <a:bodyPr wrap="square" rtlCol="0">
            <a:spAutoFit/>
          </a:bodyPr>
          <a:lstStyle/>
          <a:p>
            <a:pPr defTabSz="457200"/>
            <a:r>
              <a:rPr lang="en-US" sz="800">
                <a:solidFill>
                  <a:srgbClr val="FFFFFF">
                    <a:lumMod val="50000"/>
                  </a:srgbClr>
                </a:solidFill>
                <a:latin typeface="Calibri"/>
              </a:rPr>
              <a:t>Source: Des Moines Public Schools and RSP &amp; Associates, LLC March 2023 Projection Model</a:t>
            </a:r>
          </a:p>
        </p:txBody>
      </p:sp>
    </p:spTree>
    <p:extLst>
      <p:ext uri="{BB962C8B-B14F-4D97-AF65-F5344CB8AC3E}">
        <p14:creationId xmlns:p14="http://schemas.microsoft.com/office/powerpoint/2010/main" val="2433214094"/>
      </p:ext>
    </p:extLst>
  </p:cSld>
  <p:clrMapOvr>
    <a:masterClrMapping/>
  </p:clrMapOvr>
</p:sld>
</file>

<file path=ppt/theme/theme1.xml><?xml version="1.0" encoding="utf-8"?>
<a:theme xmlns:a="http://schemas.openxmlformats.org/drawingml/2006/main" name="1_Office Theme">
  <a:themeElements>
    <a:clrScheme name="Des Moines, IA">
      <a:dk1>
        <a:sysClr val="windowText" lastClr="000000"/>
      </a:dk1>
      <a:lt1>
        <a:srgbClr val="FFFFFF"/>
      </a:lt1>
      <a:dk2>
        <a:srgbClr val="003766"/>
      </a:dk2>
      <a:lt2>
        <a:srgbClr val="E2E1DD"/>
      </a:lt2>
      <a:accent1>
        <a:srgbClr val="F5A800"/>
      </a:accent1>
      <a:accent2>
        <a:srgbClr val="002844"/>
      </a:accent2>
      <a:accent3>
        <a:srgbClr val="6D7E8C"/>
      </a:accent3>
      <a:accent4>
        <a:srgbClr val="CDB579"/>
      </a:accent4>
      <a:accent5>
        <a:srgbClr val="73A35B"/>
      </a:accent5>
      <a:accent6>
        <a:srgbClr val="EE620C"/>
      </a:accent6>
      <a:hlink>
        <a:srgbClr val="749DD2"/>
      </a:hlink>
      <a:folHlink>
        <a:srgbClr val="004B9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SP Logo">
  <a:themeElements>
    <a:clrScheme name="Des Moines, IA">
      <a:dk1>
        <a:sysClr val="windowText" lastClr="000000"/>
      </a:dk1>
      <a:lt1>
        <a:srgbClr val="FFFFFF"/>
      </a:lt1>
      <a:dk2>
        <a:srgbClr val="003766"/>
      </a:dk2>
      <a:lt2>
        <a:srgbClr val="E2E1DD"/>
      </a:lt2>
      <a:accent1>
        <a:srgbClr val="F5A800"/>
      </a:accent1>
      <a:accent2>
        <a:srgbClr val="002844"/>
      </a:accent2>
      <a:accent3>
        <a:srgbClr val="6D7E8C"/>
      </a:accent3>
      <a:accent4>
        <a:srgbClr val="CDB579"/>
      </a:accent4>
      <a:accent5>
        <a:srgbClr val="73A35B"/>
      </a:accent5>
      <a:accent6>
        <a:srgbClr val="EE620C"/>
      </a:accent6>
      <a:hlink>
        <a:srgbClr val="749DD2"/>
      </a:hlink>
      <a:folHlink>
        <a:srgbClr val="004B91"/>
      </a:folHlink>
    </a:clrScheme>
    <a:fontScheme name="Custom 2">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3">
      <a:dk1>
        <a:srgbClr val="404040"/>
      </a:dk1>
      <a:lt1>
        <a:sysClr val="window" lastClr="FFFFFF"/>
      </a:lt1>
      <a:dk2>
        <a:srgbClr val="013668"/>
      </a:dk2>
      <a:lt2>
        <a:srgbClr val="A0C0E6"/>
      </a:lt2>
      <a:accent1>
        <a:srgbClr val="013668"/>
      </a:accent1>
      <a:accent2>
        <a:srgbClr val="EB9E00"/>
      </a:accent2>
      <a:accent3>
        <a:srgbClr val="9A3640"/>
      </a:accent3>
      <a:accent4>
        <a:srgbClr val="B1C55A"/>
      </a:accent4>
      <a:accent5>
        <a:srgbClr val="A0C0E6"/>
      </a:accent5>
      <a:accent6>
        <a:srgbClr val="8E8E8E"/>
      </a:accent6>
      <a:hlink>
        <a:srgbClr val="D5DFA9"/>
      </a:hlink>
      <a:folHlink>
        <a:srgbClr val="FECC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B86DA0CBC8F8640A6F62FD7FCDC2629" ma:contentTypeVersion="11" ma:contentTypeDescription="Create a new document." ma:contentTypeScope="" ma:versionID="370e6ad10f2e25006e598c67ed45a61e">
  <xsd:schema xmlns:xsd="http://www.w3.org/2001/XMLSchema" xmlns:xs="http://www.w3.org/2001/XMLSchema" xmlns:p="http://schemas.microsoft.com/office/2006/metadata/properties" xmlns:ns2="4eb01017-68e7-4a3a-a935-6492080d94bb" xmlns:ns3="2cc6f0dc-d8fd-493a-ace4-4f531b6d2e7c" targetNamespace="http://schemas.microsoft.com/office/2006/metadata/properties" ma:root="true" ma:fieldsID="bb7b1dbfa6fa8c3a51de9c3bc44b16e6" ns2:_="" ns3:_="">
    <xsd:import namespace="4eb01017-68e7-4a3a-a935-6492080d94bb"/>
    <xsd:import namespace="2cc6f0dc-d8fd-493a-ace4-4f531b6d2e7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b01017-68e7-4a3a-a935-6492080d94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8570c348-86ef-4325-bc1c-c9e9f79bf6ce"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cc6f0dc-d8fd-493a-ace4-4f531b6d2e7c"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79369240-204f-48ac-b23a-bf3d7528ea04}" ma:internalName="TaxCatchAll" ma:showField="CatchAllData" ma:web="2cc6f0dc-d8fd-493a-ace4-4f531b6d2e7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eb01017-68e7-4a3a-a935-6492080d94bb">
      <Terms xmlns="http://schemas.microsoft.com/office/infopath/2007/PartnerControls"/>
    </lcf76f155ced4ddcb4097134ff3c332f>
    <TaxCatchAll xmlns="2cc6f0dc-d8fd-493a-ace4-4f531b6d2e7c" xsi:nil="true"/>
  </documentManagement>
</p:properties>
</file>

<file path=customXml/itemProps1.xml><?xml version="1.0" encoding="utf-8"?>
<ds:datastoreItem xmlns:ds="http://schemas.openxmlformats.org/officeDocument/2006/customXml" ds:itemID="{0FABF8AC-101B-414E-A657-DD49AB0F4982}"/>
</file>

<file path=customXml/itemProps2.xml><?xml version="1.0" encoding="utf-8"?>
<ds:datastoreItem xmlns:ds="http://schemas.openxmlformats.org/officeDocument/2006/customXml" ds:itemID="{D6F8460B-AC33-473D-87C5-7617D13FF355}"/>
</file>

<file path=customXml/itemProps3.xml><?xml version="1.0" encoding="utf-8"?>
<ds:datastoreItem xmlns:ds="http://schemas.openxmlformats.org/officeDocument/2006/customXml" ds:itemID="{3D47C833-FC60-422A-81C5-7B02FA7EB73F}"/>
</file>

<file path=docProps/app.xml><?xml version="1.0" encoding="utf-8"?>
<Properties xmlns="http://schemas.openxmlformats.org/officeDocument/2006/extended-properties" xmlns:vt="http://schemas.openxmlformats.org/officeDocument/2006/docPropsVTypes">
  <TotalTime>1531</TotalTime>
  <Words>2104</Words>
  <Application>Microsoft Office PowerPoint</Application>
  <PresentationFormat>Widescreen</PresentationFormat>
  <Paragraphs>359</Paragraphs>
  <Slides>22</Slides>
  <Notes>20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22</vt:i4>
      </vt:variant>
    </vt:vector>
  </HeadingPairs>
  <TitlesOfParts>
    <vt:vector size="33" baseType="lpstr">
      <vt:lpstr>Arial</vt:lpstr>
      <vt:lpstr>Calibri</vt:lpstr>
      <vt:lpstr>Calibri Light</vt:lpstr>
      <vt:lpstr>Courier New</vt:lpstr>
      <vt:lpstr>Gill Sans</vt:lpstr>
      <vt:lpstr>Gill Sans MT</vt:lpstr>
      <vt:lpstr>Times New Roman</vt:lpstr>
      <vt:lpstr>Wingdings</vt:lpstr>
      <vt:lpstr>1_Office Theme</vt:lpstr>
      <vt:lpstr>RSP Logo</vt:lpstr>
      <vt:lpstr>2_Office Theme</vt:lpstr>
      <vt:lpstr>Board Update</vt:lpstr>
      <vt:lpstr>Introduction</vt:lpstr>
      <vt:lpstr>Our work is driven by…</vt:lpstr>
      <vt:lpstr>Why do we need a Facility Master Plan?</vt:lpstr>
      <vt:lpstr>3-Year Migration (with Virtual Students) </vt:lpstr>
      <vt:lpstr>Past Enrollment by Grade</vt:lpstr>
      <vt:lpstr>Potential Unit Development Map </vt:lpstr>
      <vt:lpstr>Birth Rate Information</vt:lpstr>
      <vt:lpstr>Past, Current, &amp; Future Enrollment</vt:lpstr>
      <vt:lpstr>Enrollment and Utilization (5-Year)</vt:lpstr>
      <vt:lpstr>Facility Condition Assessment</vt:lpstr>
      <vt:lpstr>What is a Facility Master Plan? </vt:lpstr>
      <vt:lpstr>The How (the Plan)</vt:lpstr>
      <vt:lpstr>Phase 1 Objectives</vt:lpstr>
      <vt:lpstr>WHO is involved in the Facility Master Plan?</vt:lpstr>
      <vt:lpstr>PowerPoint Presentation</vt:lpstr>
      <vt:lpstr>Subcommittee #1 – Finance </vt:lpstr>
      <vt:lpstr>Subcommittee #2 – Facility Needs </vt:lpstr>
      <vt:lpstr>Subcommittee #3 – Program Offerings </vt:lpstr>
      <vt:lpstr>    Subcommittee #4 – Student Experience </vt:lpstr>
      <vt:lpstr>Since we last met…</vt:lpstr>
      <vt:lpstr>Board Update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Smith, Matthew</dc:creator>
  <cp:lastModifiedBy>Smith, Matthew</cp:lastModifiedBy>
  <cp:revision>1</cp:revision>
  <cp:lastPrinted>2023-12-05T14:14:02Z</cp:lastPrinted>
  <dcterms:created xsi:type="dcterms:W3CDTF">2023-12-05T13:36:44Z</dcterms:created>
  <dcterms:modified xsi:type="dcterms:W3CDTF">2023-12-22T18:36:54Z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0x0101005B86DA0CBC8F8640A6F62FD7FCDC2629</vt:lpwstr>
  </property>
</Properties>
</file>