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18"/>
  </p:notesMasterIdLst>
  <p:sldIdLst>
    <p:sldId id="660" r:id="rId3"/>
    <p:sldId id="654" r:id="rId4"/>
    <p:sldId id="669" r:id="rId5"/>
    <p:sldId id="609" r:id="rId6"/>
    <p:sldId id="670" r:id="rId7"/>
    <p:sldId id="661" r:id="rId8"/>
    <p:sldId id="665" r:id="rId9"/>
    <p:sldId id="600" r:id="rId10"/>
    <p:sldId id="668" r:id="rId11"/>
    <p:sldId id="667" r:id="rId12"/>
    <p:sldId id="664" r:id="rId13"/>
    <p:sldId id="610" r:id="rId14"/>
    <p:sldId id="611" r:id="rId15"/>
    <p:sldId id="612" r:id="rId16"/>
    <p:sldId id="613"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351E04-B3BB-9BD6-DFE9-A49533E9DE7D}" name="David Wilkerson" initials="DW" userId="S::davew_rsp-associates.com#ext#@livedmpsk12ia.onmicrosoft.com::514512f5-5c4a-4747-b96a-c3ae4e4238bf" providerId="AD"/>
  <p188:author id="{97101E7E-F8F9-92A8-7845-3EC26F806DC7}" name="Berger, David" initials="BD" userId="S::david.berger@dmschools.org::0de05716-45ed-4d36-b747-a1d69e5f50f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D613C2-F536-4401-929B-9002262CADFF}" v="9" dt="2024-01-10T14:34:29.5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76" y="264"/>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customXml" Target="../customXml/item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28"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 Id="rId27"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h, Matthew" userId="f36304fa-71a8-4a8f-8e23-ab98e2798822" providerId="ADAL" clId="{48D613C2-F536-4401-929B-9002262CADFF}"/>
    <pc:docChg chg="undo custSel addSld delSld modSld sldOrd delMainMaster">
      <pc:chgData name="Smith, Matthew" userId="f36304fa-71a8-4a8f-8e23-ab98e2798822" providerId="ADAL" clId="{48D613C2-F536-4401-929B-9002262CADFF}" dt="2024-01-10T19:04:31.108" v="2059" actId="13926"/>
      <pc:docMkLst>
        <pc:docMk/>
      </pc:docMkLst>
      <pc:sldChg chg="del">
        <pc:chgData name="Smith, Matthew" userId="f36304fa-71a8-4a8f-8e23-ab98e2798822" providerId="ADAL" clId="{48D613C2-F536-4401-929B-9002262CADFF}" dt="2024-01-09T16:24:19.836" v="5" actId="47"/>
        <pc:sldMkLst>
          <pc:docMk/>
          <pc:sldMk cId="2433214094" sldId="490"/>
        </pc:sldMkLst>
      </pc:sldChg>
      <pc:sldChg chg="del">
        <pc:chgData name="Smith, Matthew" userId="f36304fa-71a8-4a8f-8e23-ab98e2798822" providerId="ADAL" clId="{48D613C2-F536-4401-929B-9002262CADFF}" dt="2024-01-09T16:46:56.959" v="221" actId="47"/>
        <pc:sldMkLst>
          <pc:docMk/>
          <pc:sldMk cId="1576516030" sldId="596"/>
        </pc:sldMkLst>
      </pc:sldChg>
      <pc:sldChg chg="del">
        <pc:chgData name="Smith, Matthew" userId="f36304fa-71a8-4a8f-8e23-ab98e2798822" providerId="ADAL" clId="{48D613C2-F536-4401-929B-9002262CADFF}" dt="2024-01-09T16:24:26.281" v="7" actId="47"/>
        <pc:sldMkLst>
          <pc:docMk/>
          <pc:sldMk cId="3422356167" sldId="597"/>
        </pc:sldMkLst>
      </pc:sldChg>
      <pc:sldChg chg="del">
        <pc:chgData name="Smith, Matthew" userId="f36304fa-71a8-4a8f-8e23-ab98e2798822" providerId="ADAL" clId="{48D613C2-F536-4401-929B-9002262CADFF}" dt="2024-01-09T16:24:11.959" v="0" actId="47"/>
        <pc:sldMkLst>
          <pc:docMk/>
          <pc:sldMk cId="1430693595" sldId="598"/>
        </pc:sldMkLst>
      </pc:sldChg>
      <pc:sldChg chg="del">
        <pc:chgData name="Smith, Matthew" userId="f36304fa-71a8-4a8f-8e23-ab98e2798822" providerId="ADAL" clId="{48D613C2-F536-4401-929B-9002262CADFF}" dt="2024-01-09T16:24:33.747" v="8" actId="47"/>
        <pc:sldMkLst>
          <pc:docMk/>
          <pc:sldMk cId="2237539831" sldId="599"/>
        </pc:sldMkLst>
      </pc:sldChg>
      <pc:sldChg chg="modSp mod ord">
        <pc:chgData name="Smith, Matthew" userId="f36304fa-71a8-4a8f-8e23-ab98e2798822" providerId="ADAL" clId="{48D613C2-F536-4401-929B-9002262CADFF}" dt="2024-01-10T14:25:07.164" v="1694" actId="20577"/>
        <pc:sldMkLst>
          <pc:docMk/>
          <pc:sldMk cId="2752094929" sldId="600"/>
        </pc:sldMkLst>
        <pc:spChg chg="mod">
          <ac:chgData name="Smith, Matthew" userId="f36304fa-71a8-4a8f-8e23-ab98e2798822" providerId="ADAL" clId="{48D613C2-F536-4401-929B-9002262CADFF}" dt="2024-01-09T16:56:35.201" v="1273" actId="1076"/>
          <ac:spMkLst>
            <pc:docMk/>
            <pc:sldMk cId="2752094929" sldId="600"/>
            <ac:spMk id="4" creationId="{7E1A2278-44F4-FC06-92D9-AA20B7F92981}"/>
          </ac:spMkLst>
        </pc:spChg>
        <pc:spChg chg="mod">
          <ac:chgData name="Smith, Matthew" userId="f36304fa-71a8-4a8f-8e23-ab98e2798822" providerId="ADAL" clId="{48D613C2-F536-4401-929B-9002262CADFF}" dt="2024-01-09T16:56:34.709" v="1272" actId="1076"/>
          <ac:spMkLst>
            <pc:docMk/>
            <pc:sldMk cId="2752094929" sldId="600"/>
            <ac:spMk id="9" creationId="{46F9025B-CDA4-5DA6-CA0E-B9B997B841D5}"/>
          </ac:spMkLst>
        </pc:spChg>
        <pc:spChg chg="mod">
          <ac:chgData name="Smith, Matthew" userId="f36304fa-71a8-4a8f-8e23-ab98e2798822" providerId="ADAL" clId="{48D613C2-F536-4401-929B-9002262CADFF}" dt="2024-01-09T16:24:57.927" v="11" actId="20577"/>
          <ac:spMkLst>
            <pc:docMk/>
            <pc:sldMk cId="2752094929" sldId="600"/>
            <ac:spMk id="20" creationId="{6747D6BD-E544-952B-1AE3-27F0131F0E11}"/>
          </ac:spMkLst>
        </pc:spChg>
        <pc:spChg chg="mod">
          <ac:chgData name="Smith, Matthew" userId="f36304fa-71a8-4a8f-8e23-ab98e2798822" providerId="ADAL" clId="{48D613C2-F536-4401-929B-9002262CADFF}" dt="2024-01-09T16:25:06.049" v="16" actId="20577"/>
          <ac:spMkLst>
            <pc:docMk/>
            <pc:sldMk cId="2752094929" sldId="600"/>
            <ac:spMk id="22" creationId="{758876B7-5F09-480E-CB13-93F9FDB92B83}"/>
          </ac:spMkLst>
        </pc:spChg>
        <pc:spChg chg="mod">
          <ac:chgData name="Smith, Matthew" userId="f36304fa-71a8-4a8f-8e23-ab98e2798822" providerId="ADAL" clId="{48D613C2-F536-4401-929B-9002262CADFF}" dt="2024-01-10T14:25:03.925" v="1690" actId="20577"/>
          <ac:spMkLst>
            <pc:docMk/>
            <pc:sldMk cId="2752094929" sldId="600"/>
            <ac:spMk id="24" creationId="{413E5C1C-7071-0125-4BAE-AC65ADD0693F}"/>
          </ac:spMkLst>
        </pc:spChg>
        <pc:spChg chg="mod">
          <ac:chgData name="Smith, Matthew" userId="f36304fa-71a8-4a8f-8e23-ab98e2798822" providerId="ADAL" clId="{48D613C2-F536-4401-929B-9002262CADFF}" dt="2024-01-10T14:25:07.164" v="1694" actId="20577"/>
          <ac:spMkLst>
            <pc:docMk/>
            <pc:sldMk cId="2752094929" sldId="600"/>
            <ac:spMk id="26" creationId="{BE7A9FED-6F01-DD00-DC9D-A0AB47857848}"/>
          </ac:spMkLst>
        </pc:spChg>
        <pc:spChg chg="mod">
          <ac:chgData name="Smith, Matthew" userId="f36304fa-71a8-4a8f-8e23-ab98e2798822" providerId="ADAL" clId="{48D613C2-F536-4401-929B-9002262CADFF}" dt="2024-01-09T16:56:56.394" v="1274" actId="1076"/>
          <ac:spMkLst>
            <pc:docMk/>
            <pc:sldMk cId="2752094929" sldId="600"/>
            <ac:spMk id="60" creationId="{8CC854F6-DD71-A215-50BF-154B0408FB55}"/>
          </ac:spMkLst>
        </pc:spChg>
      </pc:sldChg>
      <pc:sldChg chg="del">
        <pc:chgData name="Smith, Matthew" userId="f36304fa-71a8-4a8f-8e23-ab98e2798822" providerId="ADAL" clId="{48D613C2-F536-4401-929B-9002262CADFF}" dt="2024-01-09T16:24:20.416" v="6" actId="47"/>
        <pc:sldMkLst>
          <pc:docMk/>
          <pc:sldMk cId="1894644923" sldId="603"/>
        </pc:sldMkLst>
      </pc:sldChg>
      <pc:sldChg chg="modSp mod">
        <pc:chgData name="Smith, Matthew" userId="f36304fa-71a8-4a8f-8e23-ab98e2798822" providerId="ADAL" clId="{48D613C2-F536-4401-929B-9002262CADFF}" dt="2024-01-10T19:04:31.108" v="2059" actId="13926"/>
        <pc:sldMkLst>
          <pc:docMk/>
          <pc:sldMk cId="3878691245" sldId="609"/>
        </pc:sldMkLst>
        <pc:spChg chg="mod">
          <ac:chgData name="Smith, Matthew" userId="f36304fa-71a8-4a8f-8e23-ab98e2798822" providerId="ADAL" clId="{48D613C2-F536-4401-929B-9002262CADFF}" dt="2024-01-10T19:04:31.108" v="2059" actId="13926"/>
          <ac:spMkLst>
            <pc:docMk/>
            <pc:sldMk cId="3878691245" sldId="609"/>
            <ac:spMk id="3" creationId="{95292D17-DA0B-C16D-C4AC-B610FD2E7A2C}"/>
          </ac:spMkLst>
        </pc:spChg>
      </pc:sldChg>
      <pc:sldChg chg="modSp mod">
        <pc:chgData name="Smith, Matthew" userId="f36304fa-71a8-4a8f-8e23-ab98e2798822" providerId="ADAL" clId="{48D613C2-F536-4401-929B-9002262CADFF}" dt="2024-01-09T17:07:25.897" v="1521" actId="20577"/>
        <pc:sldMkLst>
          <pc:docMk/>
          <pc:sldMk cId="2657502708" sldId="610"/>
        </pc:sldMkLst>
        <pc:spChg chg="mod">
          <ac:chgData name="Smith, Matthew" userId="f36304fa-71a8-4a8f-8e23-ab98e2798822" providerId="ADAL" clId="{48D613C2-F536-4401-929B-9002262CADFF}" dt="2024-01-09T17:07:25.897" v="1521" actId="20577"/>
          <ac:spMkLst>
            <pc:docMk/>
            <pc:sldMk cId="2657502708" sldId="610"/>
            <ac:spMk id="2" creationId="{D9F94A58-2DE0-8F0C-3A04-6CB5EC5A2D4F}"/>
          </ac:spMkLst>
        </pc:spChg>
      </pc:sldChg>
      <pc:sldChg chg="modSp mod">
        <pc:chgData name="Smith, Matthew" userId="f36304fa-71a8-4a8f-8e23-ab98e2798822" providerId="ADAL" clId="{48D613C2-F536-4401-929B-9002262CADFF}" dt="2024-01-09T17:06:50.962" v="1501" actId="20577"/>
        <pc:sldMkLst>
          <pc:docMk/>
          <pc:sldMk cId="3441256658" sldId="611"/>
        </pc:sldMkLst>
        <pc:spChg chg="mod">
          <ac:chgData name="Smith, Matthew" userId="f36304fa-71a8-4a8f-8e23-ab98e2798822" providerId="ADAL" clId="{48D613C2-F536-4401-929B-9002262CADFF}" dt="2024-01-09T17:06:50.962" v="1501" actId="20577"/>
          <ac:spMkLst>
            <pc:docMk/>
            <pc:sldMk cId="3441256658" sldId="611"/>
            <ac:spMk id="2" creationId="{D9F94A58-2DE0-8F0C-3A04-6CB5EC5A2D4F}"/>
          </ac:spMkLst>
        </pc:spChg>
      </pc:sldChg>
      <pc:sldChg chg="del">
        <pc:chgData name="Smith, Matthew" userId="f36304fa-71a8-4a8f-8e23-ab98e2798822" providerId="ADAL" clId="{48D613C2-F536-4401-929B-9002262CADFF}" dt="2024-01-09T16:24:19.081" v="4" actId="47"/>
        <pc:sldMkLst>
          <pc:docMk/>
          <pc:sldMk cId="967591603" sldId="616"/>
        </pc:sldMkLst>
      </pc:sldChg>
      <pc:sldChg chg="del">
        <pc:chgData name="Smith, Matthew" userId="f36304fa-71a8-4a8f-8e23-ab98e2798822" providerId="ADAL" clId="{48D613C2-F536-4401-929B-9002262CADFF}" dt="2024-01-09T16:24:14.837" v="1" actId="47"/>
        <pc:sldMkLst>
          <pc:docMk/>
          <pc:sldMk cId="3883287281" sldId="617"/>
        </pc:sldMkLst>
      </pc:sldChg>
      <pc:sldChg chg="del">
        <pc:chgData name="Smith, Matthew" userId="f36304fa-71a8-4a8f-8e23-ab98e2798822" providerId="ADAL" clId="{48D613C2-F536-4401-929B-9002262CADFF}" dt="2024-01-09T16:24:16.738" v="2" actId="47"/>
        <pc:sldMkLst>
          <pc:docMk/>
          <pc:sldMk cId="3069708588" sldId="619"/>
        </pc:sldMkLst>
      </pc:sldChg>
      <pc:sldChg chg="del">
        <pc:chgData name="Smith, Matthew" userId="f36304fa-71a8-4a8f-8e23-ab98e2798822" providerId="ADAL" clId="{48D613C2-F536-4401-929B-9002262CADFF}" dt="2024-01-09T16:24:17.435" v="3" actId="47"/>
        <pc:sldMkLst>
          <pc:docMk/>
          <pc:sldMk cId="1884635969" sldId="620"/>
        </pc:sldMkLst>
      </pc:sldChg>
      <pc:sldChg chg="del">
        <pc:chgData name="Smith, Matthew" userId="f36304fa-71a8-4a8f-8e23-ab98e2798822" providerId="ADAL" clId="{48D613C2-F536-4401-929B-9002262CADFF}" dt="2024-01-09T16:46:58.441" v="222" actId="47"/>
        <pc:sldMkLst>
          <pc:docMk/>
          <pc:sldMk cId="3252969354" sldId="621"/>
        </pc:sldMkLst>
      </pc:sldChg>
      <pc:sldChg chg="modSp mod ord">
        <pc:chgData name="Smith, Matthew" userId="f36304fa-71a8-4a8f-8e23-ab98e2798822" providerId="ADAL" clId="{48D613C2-F536-4401-929B-9002262CADFF}" dt="2024-01-10T16:36:18.065" v="2051" actId="20577"/>
        <pc:sldMkLst>
          <pc:docMk/>
          <pc:sldMk cId="920107954" sldId="654"/>
        </pc:sldMkLst>
        <pc:spChg chg="mod">
          <ac:chgData name="Smith, Matthew" userId="f36304fa-71a8-4a8f-8e23-ab98e2798822" providerId="ADAL" clId="{48D613C2-F536-4401-929B-9002262CADFF}" dt="2024-01-10T16:36:18.065" v="2051" actId="20577"/>
          <ac:spMkLst>
            <pc:docMk/>
            <pc:sldMk cId="920107954" sldId="654"/>
            <ac:spMk id="3" creationId="{95292D17-DA0B-C16D-C4AC-B610FD2E7A2C}"/>
          </ac:spMkLst>
        </pc:spChg>
      </pc:sldChg>
      <pc:sldChg chg="del">
        <pc:chgData name="Smith, Matthew" userId="f36304fa-71a8-4a8f-8e23-ab98e2798822" providerId="ADAL" clId="{48D613C2-F536-4401-929B-9002262CADFF}" dt="2024-01-09T16:47:01.731" v="223" actId="47"/>
        <pc:sldMkLst>
          <pc:docMk/>
          <pc:sldMk cId="2471127373" sldId="663"/>
        </pc:sldMkLst>
      </pc:sldChg>
      <pc:sldChg chg="modSp mod ord">
        <pc:chgData name="Smith, Matthew" userId="f36304fa-71a8-4a8f-8e23-ab98e2798822" providerId="ADAL" clId="{48D613C2-F536-4401-929B-9002262CADFF}" dt="2024-01-09T17:06:33.959" v="1489"/>
        <pc:sldMkLst>
          <pc:docMk/>
          <pc:sldMk cId="1925664355" sldId="664"/>
        </pc:sldMkLst>
        <pc:spChg chg="mod">
          <ac:chgData name="Smith, Matthew" userId="f36304fa-71a8-4a8f-8e23-ab98e2798822" providerId="ADAL" clId="{48D613C2-F536-4401-929B-9002262CADFF}" dt="2024-01-09T17:05:27.185" v="1452" actId="207"/>
          <ac:spMkLst>
            <pc:docMk/>
            <pc:sldMk cId="1925664355" sldId="664"/>
            <ac:spMk id="2" creationId="{646E284B-A934-3D2B-FA84-B54132BA6F54}"/>
          </ac:spMkLst>
        </pc:spChg>
        <pc:spChg chg="mod">
          <ac:chgData name="Smith, Matthew" userId="f36304fa-71a8-4a8f-8e23-ab98e2798822" providerId="ADAL" clId="{48D613C2-F536-4401-929B-9002262CADFF}" dt="2024-01-09T17:05:41.241" v="1480" actId="20577"/>
          <ac:spMkLst>
            <pc:docMk/>
            <pc:sldMk cId="1925664355" sldId="664"/>
            <ac:spMk id="3" creationId="{F96C955C-60F8-467B-273C-271BD294BAFA}"/>
          </ac:spMkLst>
        </pc:spChg>
      </pc:sldChg>
      <pc:sldChg chg="addSp delSp modSp mod">
        <pc:chgData name="Smith, Matthew" userId="f36304fa-71a8-4a8f-8e23-ab98e2798822" providerId="ADAL" clId="{48D613C2-F536-4401-929B-9002262CADFF}" dt="2024-01-09T16:46:24.285" v="216" actId="113"/>
        <pc:sldMkLst>
          <pc:docMk/>
          <pc:sldMk cId="624467888" sldId="665"/>
        </pc:sldMkLst>
        <pc:spChg chg="mod">
          <ac:chgData name="Smith, Matthew" userId="f36304fa-71a8-4a8f-8e23-ab98e2798822" providerId="ADAL" clId="{48D613C2-F536-4401-929B-9002262CADFF}" dt="2024-01-09T16:42:53.552" v="144" actId="255"/>
          <ac:spMkLst>
            <pc:docMk/>
            <pc:sldMk cId="624467888" sldId="665"/>
            <ac:spMk id="2" creationId="{C8CE1074-796C-2AE4-AC69-525A3551B8D5}"/>
          </ac:spMkLst>
        </pc:spChg>
        <pc:spChg chg="add del mod">
          <ac:chgData name="Smith, Matthew" userId="f36304fa-71a8-4a8f-8e23-ab98e2798822" providerId="ADAL" clId="{48D613C2-F536-4401-929B-9002262CADFF}" dt="2024-01-09T16:46:24.285" v="216" actId="113"/>
          <ac:spMkLst>
            <pc:docMk/>
            <pc:sldMk cId="624467888" sldId="665"/>
            <ac:spMk id="3" creationId="{05D3B9C4-5135-39ED-0286-5EF4336FD03C}"/>
          </ac:spMkLst>
        </pc:spChg>
        <pc:spChg chg="mod">
          <ac:chgData name="Smith, Matthew" userId="f36304fa-71a8-4a8f-8e23-ab98e2798822" providerId="ADAL" clId="{48D613C2-F536-4401-929B-9002262CADFF}" dt="2024-01-09T16:43:51.548" v="158" actId="14100"/>
          <ac:spMkLst>
            <pc:docMk/>
            <pc:sldMk cId="624467888" sldId="665"/>
            <ac:spMk id="8" creationId="{50BCADEE-4C2B-FEF3-AAEB-24956940530F}"/>
          </ac:spMkLst>
        </pc:spChg>
        <pc:spChg chg="add del mod">
          <ac:chgData name="Smith, Matthew" userId="f36304fa-71a8-4a8f-8e23-ab98e2798822" providerId="ADAL" clId="{48D613C2-F536-4401-929B-9002262CADFF}" dt="2024-01-09T16:38:40.350" v="139" actId="478"/>
          <ac:spMkLst>
            <pc:docMk/>
            <pc:sldMk cId="624467888" sldId="665"/>
            <ac:spMk id="9" creationId="{F4103955-17A0-BA7B-183C-8C373C8F80F2}"/>
          </ac:spMkLst>
        </pc:spChg>
        <pc:spChg chg="mod">
          <ac:chgData name="Smith, Matthew" userId="f36304fa-71a8-4a8f-8e23-ab98e2798822" providerId="ADAL" clId="{48D613C2-F536-4401-929B-9002262CADFF}" dt="2024-01-09T16:43:58.907" v="160" actId="14100"/>
          <ac:spMkLst>
            <pc:docMk/>
            <pc:sldMk cId="624467888" sldId="665"/>
            <ac:spMk id="15" creationId="{14639695-0DAC-A5DE-6EAC-DC97A7A37E04}"/>
          </ac:spMkLst>
        </pc:spChg>
        <pc:spChg chg="del">
          <ac:chgData name="Smith, Matthew" userId="f36304fa-71a8-4a8f-8e23-ab98e2798822" providerId="ADAL" clId="{48D613C2-F536-4401-929B-9002262CADFF}" dt="2024-01-09T16:43:13.008" v="148" actId="478"/>
          <ac:spMkLst>
            <pc:docMk/>
            <pc:sldMk cId="624467888" sldId="665"/>
            <ac:spMk id="16" creationId="{B631D663-B395-61AC-E015-5AEDBF359618}"/>
          </ac:spMkLst>
        </pc:spChg>
        <pc:picChg chg="add del mod">
          <ac:chgData name="Smith, Matthew" userId="f36304fa-71a8-4a8f-8e23-ab98e2798822" providerId="ADAL" clId="{48D613C2-F536-4401-929B-9002262CADFF}" dt="2024-01-09T16:34:13.394" v="114" actId="478"/>
          <ac:picMkLst>
            <pc:docMk/>
            <pc:sldMk cId="624467888" sldId="665"/>
            <ac:picMk id="5" creationId="{F967FD70-CA74-8AF9-11C6-B93D60C28D23}"/>
          </ac:picMkLst>
        </pc:picChg>
        <pc:picChg chg="del mod">
          <ac:chgData name="Smith, Matthew" userId="f36304fa-71a8-4a8f-8e23-ab98e2798822" providerId="ADAL" clId="{48D613C2-F536-4401-929B-9002262CADFF}" dt="2024-01-09T16:26:26.923" v="108" actId="478"/>
          <ac:picMkLst>
            <pc:docMk/>
            <pc:sldMk cId="624467888" sldId="665"/>
            <ac:picMk id="6" creationId="{14BB8C1E-B0B9-15B2-97A6-BC945642F538}"/>
          </ac:picMkLst>
        </pc:picChg>
        <pc:picChg chg="add mod">
          <ac:chgData name="Smith, Matthew" userId="f36304fa-71a8-4a8f-8e23-ab98e2798822" providerId="ADAL" clId="{48D613C2-F536-4401-929B-9002262CADFF}" dt="2024-01-09T16:42:43.714" v="143" actId="1076"/>
          <ac:picMkLst>
            <pc:docMk/>
            <pc:sldMk cId="624467888" sldId="665"/>
            <ac:picMk id="11" creationId="{F674F0AD-5E47-2CE4-7CF0-1FEB30627847}"/>
          </ac:picMkLst>
        </pc:picChg>
      </pc:sldChg>
      <pc:sldChg chg="delSp modSp add del mod">
        <pc:chgData name="Smith, Matthew" userId="f36304fa-71a8-4a8f-8e23-ab98e2798822" providerId="ADAL" clId="{48D613C2-F536-4401-929B-9002262CADFF}" dt="2024-01-09T17:06:00.347" v="1483" actId="47"/>
        <pc:sldMkLst>
          <pc:docMk/>
          <pc:sldMk cId="439763264" sldId="666"/>
        </pc:sldMkLst>
        <pc:spChg chg="mod">
          <ac:chgData name="Smith, Matthew" userId="f36304fa-71a8-4a8f-8e23-ab98e2798822" providerId="ADAL" clId="{48D613C2-F536-4401-929B-9002262CADFF}" dt="2024-01-09T16:48:21.396" v="274" actId="20577"/>
          <ac:spMkLst>
            <pc:docMk/>
            <pc:sldMk cId="439763264" sldId="666"/>
            <ac:spMk id="2" creationId="{C1B0D7C3-04EB-DFEB-55E2-3C4058651FF7}"/>
          </ac:spMkLst>
        </pc:spChg>
        <pc:spChg chg="mod">
          <ac:chgData name="Smith, Matthew" userId="f36304fa-71a8-4a8f-8e23-ab98e2798822" providerId="ADAL" clId="{48D613C2-F536-4401-929B-9002262CADFF}" dt="2024-01-09T16:48:31.267" v="275" actId="20577"/>
          <ac:spMkLst>
            <pc:docMk/>
            <pc:sldMk cId="439763264" sldId="666"/>
            <ac:spMk id="3" creationId="{95292D17-DA0B-C16D-C4AC-B610FD2E7A2C}"/>
          </ac:spMkLst>
        </pc:spChg>
        <pc:picChg chg="del">
          <ac:chgData name="Smith, Matthew" userId="f36304fa-71a8-4a8f-8e23-ab98e2798822" providerId="ADAL" clId="{48D613C2-F536-4401-929B-9002262CADFF}" dt="2024-01-09T16:48:34.728" v="277" actId="478"/>
          <ac:picMkLst>
            <pc:docMk/>
            <pc:sldMk cId="439763264" sldId="666"/>
            <ac:picMk id="5" creationId="{843AFD32-7D69-CFE5-57F0-3BF97825C435}"/>
          </ac:picMkLst>
        </pc:picChg>
        <pc:picChg chg="del">
          <ac:chgData name="Smith, Matthew" userId="f36304fa-71a8-4a8f-8e23-ab98e2798822" providerId="ADAL" clId="{48D613C2-F536-4401-929B-9002262CADFF}" dt="2024-01-09T16:48:33.817" v="276" actId="478"/>
          <ac:picMkLst>
            <pc:docMk/>
            <pc:sldMk cId="439763264" sldId="666"/>
            <ac:picMk id="7" creationId="{22C77532-8354-57B5-5BEB-8080A3A484FB}"/>
          </ac:picMkLst>
        </pc:picChg>
        <pc:picChg chg="del">
          <ac:chgData name="Smith, Matthew" userId="f36304fa-71a8-4a8f-8e23-ab98e2798822" providerId="ADAL" clId="{48D613C2-F536-4401-929B-9002262CADFF}" dt="2024-01-09T16:48:37.064" v="280" actId="478"/>
          <ac:picMkLst>
            <pc:docMk/>
            <pc:sldMk cId="439763264" sldId="666"/>
            <ac:picMk id="8" creationId="{F0B50272-7236-EFF4-FFAB-53D7C2C05505}"/>
          </ac:picMkLst>
        </pc:picChg>
        <pc:picChg chg="del">
          <ac:chgData name="Smith, Matthew" userId="f36304fa-71a8-4a8f-8e23-ab98e2798822" providerId="ADAL" clId="{48D613C2-F536-4401-929B-9002262CADFF}" dt="2024-01-09T16:48:36.261" v="279" actId="478"/>
          <ac:picMkLst>
            <pc:docMk/>
            <pc:sldMk cId="439763264" sldId="666"/>
            <ac:picMk id="9" creationId="{6730057C-F2BC-C474-E57A-F1734434657D}"/>
          </ac:picMkLst>
        </pc:picChg>
        <pc:picChg chg="del">
          <ac:chgData name="Smith, Matthew" userId="f36304fa-71a8-4a8f-8e23-ab98e2798822" providerId="ADAL" clId="{48D613C2-F536-4401-929B-9002262CADFF}" dt="2024-01-09T16:48:35.418" v="278" actId="478"/>
          <ac:picMkLst>
            <pc:docMk/>
            <pc:sldMk cId="439763264" sldId="666"/>
            <ac:picMk id="10" creationId="{5DE407D2-4585-708B-D65F-31DEA7888964}"/>
          </ac:picMkLst>
        </pc:picChg>
      </pc:sldChg>
      <pc:sldChg chg="delSp modSp add mod ord">
        <pc:chgData name="Smith, Matthew" userId="f36304fa-71a8-4a8f-8e23-ab98e2798822" providerId="ADAL" clId="{48D613C2-F536-4401-929B-9002262CADFF}" dt="2024-01-09T17:06:40.738" v="1491"/>
        <pc:sldMkLst>
          <pc:docMk/>
          <pc:sldMk cId="817585810" sldId="667"/>
        </pc:sldMkLst>
        <pc:spChg chg="mod">
          <ac:chgData name="Smith, Matthew" userId="f36304fa-71a8-4a8f-8e23-ab98e2798822" providerId="ADAL" clId="{48D613C2-F536-4401-929B-9002262CADFF}" dt="2024-01-09T16:49:01.522" v="344" actId="5793"/>
          <ac:spMkLst>
            <pc:docMk/>
            <pc:sldMk cId="817585810" sldId="667"/>
            <ac:spMk id="2" creationId="{C1B0D7C3-04EB-DFEB-55E2-3C4058651FF7}"/>
          </ac:spMkLst>
        </pc:spChg>
        <pc:spChg chg="mod">
          <ac:chgData name="Smith, Matthew" userId="f36304fa-71a8-4a8f-8e23-ab98e2798822" providerId="ADAL" clId="{48D613C2-F536-4401-929B-9002262CADFF}" dt="2024-01-09T16:53:28.338" v="1269" actId="20577"/>
          <ac:spMkLst>
            <pc:docMk/>
            <pc:sldMk cId="817585810" sldId="667"/>
            <ac:spMk id="3" creationId="{95292D17-DA0B-C16D-C4AC-B610FD2E7A2C}"/>
          </ac:spMkLst>
        </pc:spChg>
        <pc:picChg chg="del">
          <ac:chgData name="Smith, Matthew" userId="f36304fa-71a8-4a8f-8e23-ab98e2798822" providerId="ADAL" clId="{48D613C2-F536-4401-929B-9002262CADFF}" dt="2024-01-09T16:49:23.069" v="408" actId="478"/>
          <ac:picMkLst>
            <pc:docMk/>
            <pc:sldMk cId="817585810" sldId="667"/>
            <ac:picMk id="5" creationId="{843AFD32-7D69-CFE5-57F0-3BF97825C435}"/>
          </ac:picMkLst>
        </pc:picChg>
        <pc:picChg chg="del">
          <ac:chgData name="Smith, Matthew" userId="f36304fa-71a8-4a8f-8e23-ab98e2798822" providerId="ADAL" clId="{48D613C2-F536-4401-929B-9002262CADFF}" dt="2024-01-09T16:49:23.799" v="409" actId="478"/>
          <ac:picMkLst>
            <pc:docMk/>
            <pc:sldMk cId="817585810" sldId="667"/>
            <ac:picMk id="7" creationId="{22C77532-8354-57B5-5BEB-8080A3A484FB}"/>
          </ac:picMkLst>
        </pc:picChg>
        <pc:picChg chg="del">
          <ac:chgData name="Smith, Matthew" userId="f36304fa-71a8-4a8f-8e23-ab98e2798822" providerId="ADAL" clId="{48D613C2-F536-4401-929B-9002262CADFF}" dt="2024-01-09T16:49:19.823" v="405" actId="478"/>
          <ac:picMkLst>
            <pc:docMk/>
            <pc:sldMk cId="817585810" sldId="667"/>
            <ac:picMk id="8" creationId="{F0B50272-7236-EFF4-FFAB-53D7C2C05505}"/>
          </ac:picMkLst>
        </pc:picChg>
        <pc:picChg chg="del">
          <ac:chgData name="Smith, Matthew" userId="f36304fa-71a8-4a8f-8e23-ab98e2798822" providerId="ADAL" clId="{48D613C2-F536-4401-929B-9002262CADFF}" dt="2024-01-09T16:49:21.389" v="406" actId="478"/>
          <ac:picMkLst>
            <pc:docMk/>
            <pc:sldMk cId="817585810" sldId="667"/>
            <ac:picMk id="9" creationId="{6730057C-F2BC-C474-E57A-F1734434657D}"/>
          </ac:picMkLst>
        </pc:picChg>
        <pc:picChg chg="del">
          <ac:chgData name="Smith, Matthew" userId="f36304fa-71a8-4a8f-8e23-ab98e2798822" providerId="ADAL" clId="{48D613C2-F536-4401-929B-9002262CADFF}" dt="2024-01-09T16:49:22.066" v="407" actId="478"/>
          <ac:picMkLst>
            <pc:docMk/>
            <pc:sldMk cId="817585810" sldId="667"/>
            <ac:picMk id="10" creationId="{5DE407D2-4585-708B-D65F-31DEA7888964}"/>
          </ac:picMkLst>
        </pc:picChg>
      </pc:sldChg>
      <pc:sldChg chg="addSp delSp modSp add mod ord">
        <pc:chgData name="Smith, Matthew" userId="f36304fa-71a8-4a8f-8e23-ab98e2798822" providerId="ADAL" clId="{48D613C2-F536-4401-929B-9002262CADFF}" dt="2024-01-10T14:36:54.494" v="2047" actId="20577"/>
        <pc:sldMkLst>
          <pc:docMk/>
          <pc:sldMk cId="2270466365" sldId="668"/>
        </pc:sldMkLst>
        <pc:spChg chg="mod">
          <ac:chgData name="Smith, Matthew" userId="f36304fa-71a8-4a8f-8e23-ab98e2798822" providerId="ADAL" clId="{48D613C2-F536-4401-929B-9002262CADFF}" dt="2024-01-10T14:36:42.940" v="2044" actId="20577"/>
          <ac:spMkLst>
            <pc:docMk/>
            <pc:sldMk cId="2270466365" sldId="668"/>
            <ac:spMk id="2" creationId="{C8CE1074-796C-2AE4-AC69-525A3551B8D5}"/>
          </ac:spMkLst>
        </pc:spChg>
        <pc:spChg chg="mod">
          <ac:chgData name="Smith, Matthew" userId="f36304fa-71a8-4a8f-8e23-ab98e2798822" providerId="ADAL" clId="{48D613C2-F536-4401-929B-9002262CADFF}" dt="2024-01-10T14:36:54.494" v="2047" actId="20577"/>
          <ac:spMkLst>
            <pc:docMk/>
            <pc:sldMk cId="2270466365" sldId="668"/>
            <ac:spMk id="3" creationId="{05D3B9C4-5135-39ED-0286-5EF4336FD03C}"/>
          </ac:spMkLst>
        </pc:spChg>
        <pc:spChg chg="add mod">
          <ac:chgData name="Smith, Matthew" userId="f36304fa-71a8-4a8f-8e23-ab98e2798822" providerId="ADAL" clId="{48D613C2-F536-4401-929B-9002262CADFF}" dt="2024-01-10T14:35:00.161" v="1997" actId="14100"/>
          <ac:spMkLst>
            <pc:docMk/>
            <pc:sldMk cId="2270466365" sldId="668"/>
            <ac:spMk id="7" creationId="{0897AE2C-F20C-A10F-F0CB-294233A2B1C3}"/>
          </ac:spMkLst>
        </pc:spChg>
        <pc:spChg chg="add mod">
          <ac:chgData name="Smith, Matthew" userId="f36304fa-71a8-4a8f-8e23-ab98e2798822" providerId="ADAL" clId="{48D613C2-F536-4401-929B-9002262CADFF}" dt="2024-01-10T14:34:50.578" v="1994" actId="14100"/>
          <ac:spMkLst>
            <pc:docMk/>
            <pc:sldMk cId="2270466365" sldId="668"/>
            <ac:spMk id="9" creationId="{4568FE36-7CDE-2F52-4502-2CB1906A62FD}"/>
          </ac:spMkLst>
        </pc:spChg>
        <pc:spChg chg="add mod">
          <ac:chgData name="Smith, Matthew" userId="f36304fa-71a8-4a8f-8e23-ab98e2798822" providerId="ADAL" clId="{48D613C2-F536-4401-929B-9002262CADFF}" dt="2024-01-10T14:35:58.615" v="2041" actId="14100"/>
          <ac:spMkLst>
            <pc:docMk/>
            <pc:sldMk cId="2270466365" sldId="668"/>
            <ac:spMk id="10" creationId="{20060DA2-4A1A-ED20-9CFD-B120483C418D}"/>
          </ac:spMkLst>
        </pc:spChg>
        <pc:picChg chg="add mod">
          <ac:chgData name="Smith, Matthew" userId="f36304fa-71a8-4a8f-8e23-ab98e2798822" providerId="ADAL" clId="{48D613C2-F536-4401-929B-9002262CADFF}" dt="2024-01-09T17:03:34.904" v="1421" actId="1076"/>
          <ac:picMkLst>
            <pc:docMk/>
            <pc:sldMk cId="2270466365" sldId="668"/>
            <ac:picMk id="5" creationId="{5ED5DE40-6C2E-2C64-B6A8-D035A4F82FD7}"/>
          </ac:picMkLst>
        </pc:picChg>
        <pc:picChg chg="del">
          <ac:chgData name="Smith, Matthew" userId="f36304fa-71a8-4a8f-8e23-ab98e2798822" providerId="ADAL" clId="{48D613C2-F536-4401-929B-9002262CADFF}" dt="2024-01-09T17:01:04.637" v="1311" actId="478"/>
          <ac:picMkLst>
            <pc:docMk/>
            <pc:sldMk cId="2270466365" sldId="668"/>
            <ac:picMk id="6" creationId="{14BB8C1E-B0B9-15B2-97A6-BC945642F538}"/>
          </ac:picMkLst>
        </pc:picChg>
      </pc:sldChg>
      <pc:sldChg chg="addSp delSp modSp mod">
        <pc:chgData name="Smith, Matthew" userId="f36304fa-71a8-4a8f-8e23-ab98e2798822" providerId="ADAL" clId="{48D613C2-F536-4401-929B-9002262CADFF}" dt="2024-01-10T14:27:49.147" v="1819"/>
        <pc:sldMkLst>
          <pc:docMk/>
          <pc:sldMk cId="1617060412" sldId="669"/>
        </pc:sldMkLst>
        <pc:spChg chg="mod">
          <ac:chgData name="Smith, Matthew" userId="f36304fa-71a8-4a8f-8e23-ab98e2798822" providerId="ADAL" clId="{48D613C2-F536-4401-929B-9002262CADFF}" dt="2024-01-10T14:27:34.222" v="1817" actId="20577"/>
          <ac:spMkLst>
            <pc:docMk/>
            <pc:sldMk cId="1617060412" sldId="669"/>
            <ac:spMk id="2" creationId="{C1B0D7C3-04EB-DFEB-55E2-3C4058651FF7}"/>
          </ac:spMkLst>
        </pc:spChg>
        <pc:spChg chg="mod">
          <ac:chgData name="Smith, Matthew" userId="f36304fa-71a8-4a8f-8e23-ab98e2798822" providerId="ADAL" clId="{48D613C2-F536-4401-929B-9002262CADFF}" dt="2024-01-10T14:27:39.740" v="1818" actId="20577"/>
          <ac:spMkLst>
            <pc:docMk/>
            <pc:sldMk cId="1617060412" sldId="669"/>
            <ac:spMk id="3" creationId="{95292D17-DA0B-C16D-C4AC-B610FD2E7A2C}"/>
          </ac:spMkLst>
        </pc:spChg>
        <pc:picChg chg="add mod">
          <ac:chgData name="Smith, Matthew" userId="f36304fa-71a8-4a8f-8e23-ab98e2798822" providerId="ADAL" clId="{48D613C2-F536-4401-929B-9002262CADFF}" dt="2024-01-10T14:27:49.147" v="1819"/>
          <ac:picMkLst>
            <pc:docMk/>
            <pc:sldMk cId="1617060412" sldId="669"/>
            <ac:picMk id="4" creationId="{06F24C8F-99E5-C73A-106A-B80D11EEF087}"/>
          </ac:picMkLst>
        </pc:picChg>
        <pc:picChg chg="del">
          <ac:chgData name="Smith, Matthew" userId="f36304fa-71a8-4a8f-8e23-ab98e2798822" providerId="ADAL" clId="{48D613C2-F536-4401-929B-9002262CADFF}" dt="2024-01-10T14:23:35.552" v="1668" actId="478"/>
          <ac:picMkLst>
            <pc:docMk/>
            <pc:sldMk cId="1617060412" sldId="669"/>
            <ac:picMk id="5" creationId="{843AFD32-7D69-CFE5-57F0-3BF97825C435}"/>
          </ac:picMkLst>
        </pc:picChg>
        <pc:picChg chg="del">
          <ac:chgData name="Smith, Matthew" userId="f36304fa-71a8-4a8f-8e23-ab98e2798822" providerId="ADAL" clId="{48D613C2-F536-4401-929B-9002262CADFF}" dt="2024-01-10T14:23:36.548" v="1669" actId="478"/>
          <ac:picMkLst>
            <pc:docMk/>
            <pc:sldMk cId="1617060412" sldId="669"/>
            <ac:picMk id="7" creationId="{22C77532-8354-57B5-5BEB-8080A3A484FB}"/>
          </ac:picMkLst>
        </pc:picChg>
        <pc:picChg chg="del">
          <ac:chgData name="Smith, Matthew" userId="f36304fa-71a8-4a8f-8e23-ab98e2798822" providerId="ADAL" clId="{48D613C2-F536-4401-929B-9002262CADFF}" dt="2024-01-10T14:23:31.640" v="1665" actId="478"/>
          <ac:picMkLst>
            <pc:docMk/>
            <pc:sldMk cId="1617060412" sldId="669"/>
            <ac:picMk id="8" creationId="{F0B50272-7236-EFF4-FFAB-53D7C2C05505}"/>
          </ac:picMkLst>
        </pc:picChg>
        <pc:picChg chg="del">
          <ac:chgData name="Smith, Matthew" userId="f36304fa-71a8-4a8f-8e23-ab98e2798822" providerId="ADAL" clId="{48D613C2-F536-4401-929B-9002262CADFF}" dt="2024-01-10T14:23:33.160" v="1666" actId="478"/>
          <ac:picMkLst>
            <pc:docMk/>
            <pc:sldMk cId="1617060412" sldId="669"/>
            <ac:picMk id="9" creationId="{6730057C-F2BC-C474-E57A-F1734434657D}"/>
          </ac:picMkLst>
        </pc:picChg>
        <pc:picChg chg="del">
          <ac:chgData name="Smith, Matthew" userId="f36304fa-71a8-4a8f-8e23-ab98e2798822" providerId="ADAL" clId="{48D613C2-F536-4401-929B-9002262CADFF}" dt="2024-01-10T14:23:34.426" v="1667" actId="478"/>
          <ac:picMkLst>
            <pc:docMk/>
            <pc:sldMk cId="1617060412" sldId="669"/>
            <ac:picMk id="10" creationId="{5DE407D2-4585-708B-D65F-31DEA7888964}"/>
          </ac:picMkLst>
        </pc:picChg>
      </pc:sldChg>
      <pc:sldChg chg="modSp add mod">
        <pc:chgData name="Smith, Matthew" userId="f36304fa-71a8-4a8f-8e23-ab98e2798822" providerId="ADAL" clId="{48D613C2-F536-4401-929B-9002262CADFF}" dt="2024-01-10T14:31:55.719" v="1948" actId="20577"/>
        <pc:sldMkLst>
          <pc:docMk/>
          <pc:sldMk cId="2770157242" sldId="670"/>
        </pc:sldMkLst>
        <pc:spChg chg="mod">
          <ac:chgData name="Smith, Matthew" userId="f36304fa-71a8-4a8f-8e23-ab98e2798822" providerId="ADAL" clId="{48D613C2-F536-4401-929B-9002262CADFF}" dt="2024-01-10T14:31:02.855" v="1941" actId="27636"/>
          <ac:spMkLst>
            <pc:docMk/>
            <pc:sldMk cId="2770157242" sldId="670"/>
            <ac:spMk id="2" creationId="{C1B0D7C3-04EB-DFEB-55E2-3C4058651FF7}"/>
          </ac:spMkLst>
        </pc:spChg>
        <pc:spChg chg="mod">
          <ac:chgData name="Smith, Matthew" userId="f36304fa-71a8-4a8f-8e23-ab98e2798822" providerId="ADAL" clId="{48D613C2-F536-4401-929B-9002262CADFF}" dt="2024-01-10T14:31:55.719" v="1948" actId="20577"/>
          <ac:spMkLst>
            <pc:docMk/>
            <pc:sldMk cId="2770157242" sldId="670"/>
            <ac:spMk id="3" creationId="{95292D17-DA0B-C16D-C4AC-B610FD2E7A2C}"/>
          </ac:spMkLst>
        </pc:spChg>
      </pc:sldChg>
      <pc:sldMasterChg chg="del delSldLayout">
        <pc:chgData name="Smith, Matthew" userId="f36304fa-71a8-4a8f-8e23-ab98e2798822" providerId="ADAL" clId="{48D613C2-F536-4401-929B-9002262CADFF}" dt="2024-01-09T16:47:01.731" v="223" actId="47"/>
        <pc:sldMasterMkLst>
          <pc:docMk/>
          <pc:sldMasterMk cId="4027424776" sldId="2147483736"/>
        </pc:sldMasterMkLst>
        <pc:sldLayoutChg chg="del">
          <pc:chgData name="Smith, Matthew" userId="f36304fa-71a8-4a8f-8e23-ab98e2798822" providerId="ADAL" clId="{48D613C2-F536-4401-929B-9002262CADFF}" dt="2024-01-09T16:47:01.731" v="223" actId="47"/>
          <pc:sldLayoutMkLst>
            <pc:docMk/>
            <pc:sldMasterMk cId="4027424776" sldId="2147483736"/>
            <pc:sldLayoutMk cId="382959574" sldId="2147483737"/>
          </pc:sldLayoutMkLst>
        </pc:sldLayoutChg>
        <pc:sldLayoutChg chg="del">
          <pc:chgData name="Smith, Matthew" userId="f36304fa-71a8-4a8f-8e23-ab98e2798822" providerId="ADAL" clId="{48D613C2-F536-4401-929B-9002262CADFF}" dt="2024-01-09T16:47:01.731" v="223" actId="47"/>
          <pc:sldLayoutMkLst>
            <pc:docMk/>
            <pc:sldMasterMk cId="4027424776" sldId="2147483736"/>
            <pc:sldLayoutMk cId="3242573754" sldId="2147483738"/>
          </pc:sldLayoutMkLst>
        </pc:sldLayoutChg>
        <pc:sldLayoutChg chg="del">
          <pc:chgData name="Smith, Matthew" userId="f36304fa-71a8-4a8f-8e23-ab98e2798822" providerId="ADAL" clId="{48D613C2-F536-4401-929B-9002262CADFF}" dt="2024-01-09T16:47:01.731" v="223" actId="47"/>
          <pc:sldLayoutMkLst>
            <pc:docMk/>
            <pc:sldMasterMk cId="4027424776" sldId="2147483736"/>
            <pc:sldLayoutMk cId="3257149528" sldId="2147483739"/>
          </pc:sldLayoutMkLst>
        </pc:sldLayoutChg>
        <pc:sldLayoutChg chg="del">
          <pc:chgData name="Smith, Matthew" userId="f36304fa-71a8-4a8f-8e23-ab98e2798822" providerId="ADAL" clId="{48D613C2-F536-4401-929B-9002262CADFF}" dt="2024-01-09T16:47:01.731" v="223" actId="47"/>
          <pc:sldLayoutMkLst>
            <pc:docMk/>
            <pc:sldMasterMk cId="4027424776" sldId="2147483736"/>
            <pc:sldLayoutMk cId="2924501493" sldId="2147483740"/>
          </pc:sldLayoutMkLst>
        </pc:sldLayoutChg>
        <pc:sldLayoutChg chg="del">
          <pc:chgData name="Smith, Matthew" userId="f36304fa-71a8-4a8f-8e23-ab98e2798822" providerId="ADAL" clId="{48D613C2-F536-4401-929B-9002262CADFF}" dt="2024-01-09T16:47:01.731" v="223" actId="47"/>
          <pc:sldLayoutMkLst>
            <pc:docMk/>
            <pc:sldMasterMk cId="4027424776" sldId="2147483736"/>
            <pc:sldLayoutMk cId="3854308760" sldId="2147483741"/>
          </pc:sldLayoutMkLst>
        </pc:sldLayoutChg>
        <pc:sldLayoutChg chg="del">
          <pc:chgData name="Smith, Matthew" userId="f36304fa-71a8-4a8f-8e23-ab98e2798822" providerId="ADAL" clId="{48D613C2-F536-4401-929B-9002262CADFF}" dt="2024-01-09T16:47:01.731" v="223" actId="47"/>
          <pc:sldLayoutMkLst>
            <pc:docMk/>
            <pc:sldMasterMk cId="4027424776" sldId="2147483736"/>
            <pc:sldLayoutMk cId="3699290207" sldId="2147483742"/>
          </pc:sldLayoutMkLst>
        </pc:sldLayoutChg>
        <pc:sldLayoutChg chg="del">
          <pc:chgData name="Smith, Matthew" userId="f36304fa-71a8-4a8f-8e23-ab98e2798822" providerId="ADAL" clId="{48D613C2-F536-4401-929B-9002262CADFF}" dt="2024-01-09T16:47:01.731" v="223" actId="47"/>
          <pc:sldLayoutMkLst>
            <pc:docMk/>
            <pc:sldMasterMk cId="4027424776" sldId="2147483736"/>
            <pc:sldLayoutMk cId="1938517832" sldId="2147483743"/>
          </pc:sldLayoutMkLst>
        </pc:sldLayoutChg>
        <pc:sldLayoutChg chg="del">
          <pc:chgData name="Smith, Matthew" userId="f36304fa-71a8-4a8f-8e23-ab98e2798822" providerId="ADAL" clId="{48D613C2-F536-4401-929B-9002262CADFF}" dt="2024-01-09T16:47:01.731" v="223" actId="47"/>
          <pc:sldLayoutMkLst>
            <pc:docMk/>
            <pc:sldMasterMk cId="4027424776" sldId="2147483736"/>
            <pc:sldLayoutMk cId="1465167353" sldId="2147483744"/>
          </pc:sldLayoutMkLst>
        </pc:sldLayoutChg>
        <pc:sldLayoutChg chg="del">
          <pc:chgData name="Smith, Matthew" userId="f36304fa-71a8-4a8f-8e23-ab98e2798822" providerId="ADAL" clId="{48D613C2-F536-4401-929B-9002262CADFF}" dt="2024-01-09T16:47:01.731" v="223" actId="47"/>
          <pc:sldLayoutMkLst>
            <pc:docMk/>
            <pc:sldMasterMk cId="4027424776" sldId="2147483736"/>
            <pc:sldLayoutMk cId="3999071331" sldId="2147483745"/>
          </pc:sldLayoutMkLst>
        </pc:sldLayoutChg>
        <pc:sldLayoutChg chg="del">
          <pc:chgData name="Smith, Matthew" userId="f36304fa-71a8-4a8f-8e23-ab98e2798822" providerId="ADAL" clId="{48D613C2-F536-4401-929B-9002262CADFF}" dt="2024-01-09T16:47:01.731" v="223" actId="47"/>
          <pc:sldLayoutMkLst>
            <pc:docMk/>
            <pc:sldMasterMk cId="4027424776" sldId="2147483736"/>
            <pc:sldLayoutMk cId="101112448" sldId="2147483746"/>
          </pc:sldLayoutMkLst>
        </pc:sldLayoutChg>
        <pc:sldLayoutChg chg="del">
          <pc:chgData name="Smith, Matthew" userId="f36304fa-71a8-4a8f-8e23-ab98e2798822" providerId="ADAL" clId="{48D613C2-F536-4401-929B-9002262CADFF}" dt="2024-01-09T16:47:01.731" v="223" actId="47"/>
          <pc:sldLayoutMkLst>
            <pc:docMk/>
            <pc:sldMasterMk cId="4027424776" sldId="2147483736"/>
            <pc:sldLayoutMk cId="3335021495" sldId="2147483747"/>
          </pc:sldLayoutMkLst>
        </pc:sldLayoutChg>
        <pc:sldLayoutChg chg="del">
          <pc:chgData name="Smith, Matthew" userId="f36304fa-71a8-4a8f-8e23-ab98e2798822" providerId="ADAL" clId="{48D613C2-F536-4401-929B-9002262CADFF}" dt="2024-01-09T16:47:01.731" v="223" actId="47"/>
          <pc:sldLayoutMkLst>
            <pc:docMk/>
            <pc:sldMasterMk cId="4027424776" sldId="2147483736"/>
            <pc:sldLayoutMk cId="2509378055" sldId="2147483748"/>
          </pc:sldLayoutMkLst>
        </pc:sldLayoutChg>
        <pc:sldLayoutChg chg="del">
          <pc:chgData name="Smith, Matthew" userId="f36304fa-71a8-4a8f-8e23-ab98e2798822" providerId="ADAL" clId="{48D613C2-F536-4401-929B-9002262CADFF}" dt="2024-01-09T16:47:01.731" v="223" actId="47"/>
          <pc:sldLayoutMkLst>
            <pc:docMk/>
            <pc:sldMasterMk cId="4027424776" sldId="2147483736"/>
            <pc:sldLayoutMk cId="3875852036" sldId="2147483749"/>
          </pc:sldLayoutMkLst>
        </pc:sldLayoutChg>
        <pc:sldLayoutChg chg="del">
          <pc:chgData name="Smith, Matthew" userId="f36304fa-71a8-4a8f-8e23-ab98e2798822" providerId="ADAL" clId="{48D613C2-F536-4401-929B-9002262CADFF}" dt="2024-01-09T16:47:01.731" v="223" actId="47"/>
          <pc:sldLayoutMkLst>
            <pc:docMk/>
            <pc:sldMasterMk cId="4027424776" sldId="2147483736"/>
            <pc:sldLayoutMk cId="2366520776" sldId="2147483750"/>
          </pc:sldLayoutMkLst>
        </pc:sldLayoutChg>
        <pc:sldLayoutChg chg="del">
          <pc:chgData name="Smith, Matthew" userId="f36304fa-71a8-4a8f-8e23-ab98e2798822" providerId="ADAL" clId="{48D613C2-F536-4401-929B-9002262CADFF}" dt="2024-01-09T16:47:01.731" v="223" actId="47"/>
          <pc:sldLayoutMkLst>
            <pc:docMk/>
            <pc:sldMasterMk cId="4027424776" sldId="2147483736"/>
            <pc:sldLayoutMk cId="405136209" sldId="2147483751"/>
          </pc:sldLayoutMkLst>
        </pc:sldLayoutChg>
        <pc:sldLayoutChg chg="del">
          <pc:chgData name="Smith, Matthew" userId="f36304fa-71a8-4a8f-8e23-ab98e2798822" providerId="ADAL" clId="{48D613C2-F536-4401-929B-9002262CADFF}" dt="2024-01-09T16:47:01.731" v="223" actId="47"/>
          <pc:sldLayoutMkLst>
            <pc:docMk/>
            <pc:sldMasterMk cId="4027424776" sldId="2147483736"/>
            <pc:sldLayoutMk cId="2446809914" sldId="214748375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accent3">
                    <a:lumMod val="60000"/>
                    <a:lumOff val="40000"/>
                  </a:schemeClr>
                </a:solidFill>
                <a:latin typeface="+mj-lt"/>
                <a:ea typeface="+mn-ea"/>
                <a:cs typeface="Times New Roman" panose="02020603050405020304" pitchFamily="18" charset="0"/>
              </a:defRPr>
            </a:pPr>
            <a:r>
              <a:rPr lang="en-US" sz="2800" b="1">
                <a:solidFill>
                  <a:schemeClr val="accent3">
                    <a:lumMod val="60000"/>
                    <a:lumOff val="40000"/>
                  </a:schemeClr>
                </a:solidFill>
                <a:latin typeface="+mj-lt"/>
                <a:cs typeface="Times New Roman" panose="02020603050405020304" pitchFamily="18" charset="0"/>
              </a:rPr>
              <a:t>In</a:t>
            </a:r>
            <a:r>
              <a:rPr lang="en-US" sz="2800" b="1" baseline="0">
                <a:solidFill>
                  <a:schemeClr val="accent3">
                    <a:lumMod val="60000"/>
                    <a:lumOff val="40000"/>
                  </a:schemeClr>
                </a:solidFill>
                <a:latin typeface="+mj-lt"/>
                <a:cs typeface="Times New Roman" panose="02020603050405020304" pitchFamily="18" charset="0"/>
              </a:rPr>
              <a:t> – </a:t>
            </a:r>
            <a:r>
              <a:rPr lang="en-US" sz="2800" b="1">
                <a:solidFill>
                  <a:schemeClr val="accent3">
                    <a:lumMod val="60000"/>
                    <a:lumOff val="40000"/>
                  </a:schemeClr>
                </a:solidFill>
                <a:latin typeface="+mj-lt"/>
                <a:cs typeface="Times New Roman" panose="02020603050405020304" pitchFamily="18" charset="0"/>
              </a:rPr>
              <a:t>Migration </a:t>
            </a:r>
          </a:p>
        </c:rich>
      </c:tx>
      <c:layout>
        <c:manualLayout>
          <c:xMode val="edge"/>
          <c:yMode val="edge"/>
          <c:x val="0.3648471417487909"/>
          <c:y val="9.1196502231110574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accent3">
                  <a:lumMod val="60000"/>
                  <a:lumOff val="40000"/>
                </a:schemeClr>
              </a:solidFill>
              <a:latin typeface="+mj-lt"/>
              <a:ea typeface="+mn-ea"/>
              <a:cs typeface="Times New Roman" panose="02020603050405020304" pitchFamily="18" charset="0"/>
            </a:defRPr>
          </a:pPr>
          <a:endParaRPr lang="en-US"/>
        </a:p>
      </c:txPr>
    </c:title>
    <c:autoTitleDeleted val="0"/>
    <c:plotArea>
      <c:layout>
        <c:manualLayout>
          <c:layoutTarget val="inner"/>
          <c:xMode val="edge"/>
          <c:yMode val="edge"/>
          <c:x val="0.29646350220373396"/>
          <c:y val="0.19236218378805636"/>
          <c:w val="0.66397287013651585"/>
          <c:h val="0.68381650783863168"/>
        </c:manualLayout>
      </c:layout>
      <c:barChart>
        <c:barDir val="bar"/>
        <c:grouping val="clustered"/>
        <c:varyColors val="0"/>
        <c:ser>
          <c:idx val="0"/>
          <c:order val="0"/>
          <c:tx>
            <c:strRef>
              <c:f>Sheet1!$B$1</c:f>
              <c:strCache>
                <c:ptCount val="1"/>
                <c:pt idx="0">
                  <c:v>Students entering the district</c:v>
                </c:pt>
              </c:strCache>
            </c:strRef>
          </c:tx>
          <c:spPr>
            <a:solidFill>
              <a:schemeClr val="accent3">
                <a:lumMod val="60000"/>
                <a:lumOff val="4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Times New Roman" panose="02020603050405020304" pitchFamily="18"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21/22 HS</c:v>
                </c:pt>
                <c:pt idx="1">
                  <c:v>20/21 MS</c:v>
                </c:pt>
                <c:pt idx="2">
                  <c:v>19/20 HS</c:v>
                </c:pt>
                <c:pt idx="3">
                  <c:v>21/22 MS</c:v>
                </c:pt>
                <c:pt idx="4">
                  <c:v>20/21 MS</c:v>
                </c:pt>
                <c:pt idx="5">
                  <c:v>19/20 MS</c:v>
                </c:pt>
                <c:pt idx="6">
                  <c:v>21/22 ES</c:v>
                </c:pt>
                <c:pt idx="7">
                  <c:v>20/21 ES</c:v>
                </c:pt>
                <c:pt idx="8">
                  <c:v>19/20 ES</c:v>
                </c:pt>
              </c:strCache>
            </c:strRef>
          </c:cat>
          <c:val>
            <c:numRef>
              <c:f>Sheet1!$B$2:$B$10</c:f>
              <c:numCache>
                <c:formatCode>#,##0</c:formatCode>
                <c:ptCount val="9"/>
                <c:pt idx="0">
                  <c:v>175</c:v>
                </c:pt>
                <c:pt idx="1">
                  <c:v>161</c:v>
                </c:pt>
                <c:pt idx="2">
                  <c:v>186</c:v>
                </c:pt>
                <c:pt idx="3" formatCode="General">
                  <c:v>191</c:v>
                </c:pt>
                <c:pt idx="4" formatCode="General">
                  <c:v>142</c:v>
                </c:pt>
                <c:pt idx="5" formatCode="General">
                  <c:v>172</c:v>
                </c:pt>
                <c:pt idx="6" formatCode="General">
                  <c:v>324</c:v>
                </c:pt>
                <c:pt idx="7" formatCode="General">
                  <c:v>279</c:v>
                </c:pt>
                <c:pt idx="8">
                  <c:v>312</c:v>
                </c:pt>
              </c:numCache>
            </c:numRef>
          </c:val>
          <c:extLst>
            <c:ext xmlns:c16="http://schemas.microsoft.com/office/drawing/2014/chart" uri="{C3380CC4-5D6E-409C-BE32-E72D297353CC}">
              <c16:uniqueId val="{00000000-D6D6-48FF-852B-67C4A1C666BA}"/>
            </c:ext>
          </c:extLst>
        </c:ser>
        <c:dLbls>
          <c:showLegendKey val="0"/>
          <c:showVal val="0"/>
          <c:showCatName val="0"/>
          <c:showSerName val="0"/>
          <c:showPercent val="0"/>
          <c:showBubbleSize val="0"/>
        </c:dLbls>
        <c:gapWidth val="90"/>
        <c:axId val="1354128128"/>
        <c:axId val="1354129376"/>
      </c:barChart>
      <c:catAx>
        <c:axId val="1354128128"/>
        <c:scaling>
          <c:orientation val="minMax"/>
        </c:scaling>
        <c:delete val="1"/>
        <c:axPos val="l"/>
        <c:numFmt formatCode="General" sourceLinked="1"/>
        <c:majorTickMark val="none"/>
        <c:minorTickMark val="none"/>
        <c:tickLblPos val="nextTo"/>
        <c:crossAx val="1354129376"/>
        <c:crosses val="autoZero"/>
        <c:auto val="1"/>
        <c:lblAlgn val="ctr"/>
        <c:lblOffset val="100"/>
        <c:noMultiLvlLbl val="0"/>
      </c:catAx>
      <c:valAx>
        <c:axId val="1354129376"/>
        <c:scaling>
          <c:orientation val="minMax"/>
          <c:max val="500"/>
          <c:min val="0"/>
        </c:scaling>
        <c:delete val="0"/>
        <c:axPos val="b"/>
        <c:majorGridlines>
          <c:spPr>
            <a:ln w="9525" cap="flat" cmpd="sng" algn="ctr">
              <a:solidFill>
                <a:schemeClr val="bg2">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Times New Roman" panose="02020603050405020304" pitchFamily="18" charset="0"/>
              </a:defRPr>
            </a:pPr>
            <a:endParaRPr lang="en-US"/>
          </a:p>
        </c:txPr>
        <c:crossAx val="1354128128"/>
        <c:crosses val="autoZero"/>
        <c:crossBetween val="between"/>
        <c:majorUnit val="50"/>
      </c:valAx>
      <c:spPr>
        <a:noFill/>
        <a:ln>
          <a:noFill/>
        </a:ln>
        <a:effectLst/>
      </c:spPr>
    </c:plotArea>
    <c:legend>
      <c:legendPos val="b"/>
      <c:legendEntry>
        <c:idx val="0"/>
        <c:txPr>
          <a:bodyPr rot="0" spcFirstLastPara="1" vertOverflow="ellipsis" vert="horz" wrap="square" anchor="ctr" anchorCtr="1"/>
          <a:lstStyle/>
          <a:p>
            <a:pPr>
              <a:defRPr sz="1500" b="0" i="0" u="none" strike="noStrike" kern="1200" baseline="0">
                <a:solidFill>
                  <a:schemeClr val="tx1"/>
                </a:solidFill>
                <a:latin typeface="+mn-lt"/>
                <a:ea typeface="+mn-ea"/>
                <a:cs typeface="Times New Roman" panose="02020603050405020304" pitchFamily="18" charset="0"/>
              </a:defRPr>
            </a:pPr>
            <a:endParaRPr lang="en-US"/>
          </a:p>
        </c:txPr>
      </c:legendEntry>
      <c:layout>
        <c:manualLayout>
          <c:xMode val="edge"/>
          <c:yMode val="edge"/>
          <c:x val="0.29880837418907541"/>
          <c:y val="0.92871392227479133"/>
          <c:w val="0.61202665114973831"/>
          <c:h val="6.340244103050098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2"/>
                </a:solidFill>
                <a:latin typeface="+mj-lt"/>
                <a:ea typeface="+mn-ea"/>
                <a:cs typeface="Times New Roman" panose="02020603050405020304" pitchFamily="18" charset="0"/>
              </a:defRPr>
            </a:pPr>
            <a:r>
              <a:rPr lang="en-US" sz="2800" b="1">
                <a:solidFill>
                  <a:schemeClr val="tx2"/>
                </a:solidFill>
                <a:latin typeface="+mj-lt"/>
                <a:cs typeface="Times New Roman" panose="02020603050405020304" pitchFamily="18" charset="0"/>
              </a:rPr>
              <a:t>Out – Migration </a:t>
            </a:r>
          </a:p>
        </c:rich>
      </c:tx>
      <c:layout>
        <c:manualLayout>
          <c:xMode val="edge"/>
          <c:yMode val="edge"/>
          <c:x val="0.23065991334944577"/>
          <c:y val="9.1196502231110574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2"/>
              </a:solidFill>
              <a:latin typeface="+mj-lt"/>
              <a:ea typeface="+mn-ea"/>
              <a:cs typeface="Times New Roman" panose="02020603050405020304" pitchFamily="18" charset="0"/>
            </a:defRPr>
          </a:pPr>
          <a:endParaRPr lang="en-US"/>
        </a:p>
      </c:txPr>
    </c:title>
    <c:autoTitleDeleted val="0"/>
    <c:plotArea>
      <c:layout>
        <c:manualLayout>
          <c:layoutTarget val="inner"/>
          <c:xMode val="edge"/>
          <c:yMode val="edge"/>
          <c:x val="0.12446551523685265"/>
          <c:y val="0.19236218378805636"/>
          <c:w val="0.79114492772345013"/>
          <c:h val="0.68381650783863168"/>
        </c:manualLayout>
      </c:layout>
      <c:barChart>
        <c:barDir val="bar"/>
        <c:grouping val="clustered"/>
        <c:varyColors val="0"/>
        <c:ser>
          <c:idx val="0"/>
          <c:order val="0"/>
          <c:tx>
            <c:strRef>
              <c:f>Sheet1!$B$1</c:f>
              <c:strCache>
                <c:ptCount val="1"/>
                <c:pt idx="0">
                  <c:v>Students leaving the district</c:v>
                </c:pt>
              </c:strCache>
            </c:strRef>
          </c:tx>
          <c:spPr>
            <a:solidFill>
              <a:schemeClr val="tx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Times New Roman" panose="02020603050405020304" pitchFamily="18"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21/22 HS</c:v>
                </c:pt>
                <c:pt idx="1">
                  <c:v>20/21 MS</c:v>
                </c:pt>
                <c:pt idx="2">
                  <c:v>19/20 HS</c:v>
                </c:pt>
                <c:pt idx="3">
                  <c:v>21/22 MS</c:v>
                </c:pt>
                <c:pt idx="4">
                  <c:v>20/21 MS</c:v>
                </c:pt>
                <c:pt idx="5">
                  <c:v>19/20 MS</c:v>
                </c:pt>
                <c:pt idx="6">
                  <c:v>21/22 ES</c:v>
                </c:pt>
                <c:pt idx="7">
                  <c:v>20/21 ES</c:v>
                </c:pt>
                <c:pt idx="8">
                  <c:v>19/20 ES</c:v>
                </c:pt>
              </c:strCache>
            </c:strRef>
          </c:cat>
          <c:val>
            <c:numRef>
              <c:f>Sheet1!$B$2:$B$10</c:f>
              <c:numCache>
                <c:formatCode>#,##0</c:formatCode>
                <c:ptCount val="9"/>
                <c:pt idx="0">
                  <c:v>-169</c:v>
                </c:pt>
                <c:pt idx="1">
                  <c:v>-125</c:v>
                </c:pt>
                <c:pt idx="2">
                  <c:v>-124</c:v>
                </c:pt>
                <c:pt idx="3" formatCode="General">
                  <c:v>-171</c:v>
                </c:pt>
                <c:pt idx="4" formatCode="General">
                  <c:v>-144</c:v>
                </c:pt>
                <c:pt idx="5" formatCode="General">
                  <c:v>-136</c:v>
                </c:pt>
                <c:pt idx="6" formatCode="General">
                  <c:v>-437</c:v>
                </c:pt>
                <c:pt idx="7" formatCode="General">
                  <c:v>-371</c:v>
                </c:pt>
                <c:pt idx="8" formatCode="General">
                  <c:v>-404</c:v>
                </c:pt>
              </c:numCache>
            </c:numRef>
          </c:val>
          <c:extLst>
            <c:ext xmlns:c16="http://schemas.microsoft.com/office/drawing/2014/chart" uri="{C3380CC4-5D6E-409C-BE32-E72D297353CC}">
              <c16:uniqueId val="{00000000-CBD0-49D0-BEE2-A538788D9BFD}"/>
            </c:ext>
          </c:extLst>
        </c:ser>
        <c:dLbls>
          <c:showLegendKey val="0"/>
          <c:showVal val="0"/>
          <c:showCatName val="0"/>
          <c:showSerName val="0"/>
          <c:showPercent val="0"/>
          <c:showBubbleSize val="0"/>
        </c:dLbls>
        <c:gapWidth val="90"/>
        <c:axId val="1354128128"/>
        <c:axId val="1354129376"/>
      </c:barChart>
      <c:catAx>
        <c:axId val="1354128128"/>
        <c:scaling>
          <c:orientation val="minMax"/>
        </c:scaling>
        <c:delete val="1"/>
        <c:axPos val="l"/>
        <c:numFmt formatCode="General" sourceLinked="1"/>
        <c:majorTickMark val="none"/>
        <c:minorTickMark val="none"/>
        <c:tickLblPos val="nextTo"/>
        <c:crossAx val="1354129376"/>
        <c:crosses val="autoZero"/>
        <c:auto val="1"/>
        <c:lblAlgn val="ctr"/>
        <c:lblOffset val="100"/>
        <c:noMultiLvlLbl val="0"/>
      </c:catAx>
      <c:valAx>
        <c:axId val="1354129376"/>
        <c:scaling>
          <c:orientation val="minMax"/>
          <c:max val="0"/>
          <c:min val="-500"/>
        </c:scaling>
        <c:delete val="0"/>
        <c:axPos val="b"/>
        <c:majorGridlines>
          <c:spPr>
            <a:ln w="9525" cap="flat" cmpd="sng" algn="ctr">
              <a:solidFill>
                <a:schemeClr val="bg2">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Times New Roman" panose="02020603050405020304" pitchFamily="18" charset="0"/>
              </a:defRPr>
            </a:pPr>
            <a:endParaRPr lang="en-US"/>
          </a:p>
        </c:txPr>
        <c:crossAx val="1354128128"/>
        <c:crosses val="autoZero"/>
        <c:crossBetween val="between"/>
        <c:majorUnit val="50"/>
      </c:valAx>
      <c:spPr>
        <a:noFill/>
        <a:ln>
          <a:noFill/>
        </a:ln>
        <a:effectLst/>
      </c:spPr>
    </c:plotArea>
    <c:legend>
      <c:legendPos val="b"/>
      <c:legendEntry>
        <c:idx val="0"/>
        <c:txPr>
          <a:bodyPr rot="0" spcFirstLastPara="1" vertOverflow="ellipsis" vert="horz" wrap="square" anchor="ctr" anchorCtr="1"/>
          <a:lstStyle/>
          <a:p>
            <a:pPr>
              <a:defRPr sz="1500" b="0" i="0" u="none" strike="noStrike" kern="1200" baseline="0">
                <a:solidFill>
                  <a:schemeClr val="tx1"/>
                </a:solidFill>
                <a:latin typeface="+mn-lt"/>
                <a:ea typeface="+mn-ea"/>
                <a:cs typeface="Times New Roman" panose="02020603050405020304" pitchFamily="18" charset="0"/>
              </a:defRPr>
            </a:pPr>
            <a:endParaRPr lang="en-US"/>
          </a:p>
        </c:txPr>
      </c:legendEntry>
      <c:layout>
        <c:manualLayout>
          <c:xMode val="edge"/>
          <c:yMode val="edge"/>
          <c:x val="0.1297024970611412"/>
          <c:y val="0.92871392227479133"/>
          <c:w val="0.73403237266021626"/>
          <c:h val="6.340244103050098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8490476-91D7-4B93-A0B8-0A58A4846E92}" type="datetimeFigureOut">
              <a:rPr lang="en-US" smtClean="0"/>
              <a:t>1/10/2024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CAB04A9-2B25-4D7E-B968-5725FFF1CA22}" type="slidenum">
              <a:rPr lang="en-US" smtClean="0"/>
              <a:t>‹#›</a:t>
            </a:fld>
            <a:endParaRPr lang="en-US"/>
          </a:p>
        </p:txBody>
      </p:sp>
    </p:spTree>
    <p:extLst>
      <p:ext uri="{BB962C8B-B14F-4D97-AF65-F5344CB8AC3E}">
        <p14:creationId xmlns:p14="http://schemas.microsoft.com/office/powerpoint/2010/main" val="2742050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2067779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012890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895005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209894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3834554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1791113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593008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42654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3090503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406923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4250219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1BF845C-9960-403A-9FD0-3907A45BF4F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503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590229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8.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1.jpeg"/><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4.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0.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jpeg"/><Relationship Id="rId1" Type="http://schemas.openxmlformats.org/officeDocument/2006/relationships/slideMaster" Target="../slideMasters/slideMaster2.xml"/><Relationship Id="rId4" Type="http://schemas.openxmlformats.org/officeDocument/2006/relationships/image" Target="../media/image42.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3.jpeg"/><Relationship Id="rId1" Type="http://schemas.openxmlformats.org/officeDocument/2006/relationships/slideMaster" Target="../slideMasters/slideMaster2.xml"/><Relationship Id="rId4" Type="http://schemas.openxmlformats.org/officeDocument/2006/relationships/image" Target="../media/image42.sv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7.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8.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2.xml"/><Relationship Id="rId4" Type="http://schemas.openxmlformats.org/officeDocument/2006/relationships/image" Target="../media/image52.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jpeg"/><Relationship Id="rId1" Type="http://schemas.openxmlformats.org/officeDocument/2006/relationships/slideMaster" Target="../slideMasters/slideMaster2.xml"/><Relationship Id="rId4" Type="http://schemas.openxmlformats.org/officeDocument/2006/relationships/image" Target="../media/image52.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Master" Target="../slideMasters/slideMaster2.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29AC-60BE-4AB3-BDE9-4B5766F1FA80}"/>
              </a:ext>
            </a:extLst>
          </p:cNvPr>
          <p:cNvSpPr>
            <a:spLocks noGrp="1"/>
          </p:cNvSpPr>
          <p:nvPr>
            <p:ph type="ctrTitle"/>
          </p:nvPr>
        </p:nvSpPr>
        <p:spPr>
          <a:xfrm>
            <a:off x="3657600" y="2001838"/>
            <a:ext cx="7010400" cy="1508125"/>
          </a:xfrm>
        </p:spPr>
        <p:txBody>
          <a:bodyPr anchor="b"/>
          <a:lstStyle>
            <a:lvl1pPr algn="l">
              <a:defRPr sz="4500"/>
            </a:lvl1pPr>
          </a:lstStyle>
          <a:p>
            <a:r>
              <a:rPr lang="en-US"/>
              <a:t>Click to edit Master title style</a:t>
            </a:r>
          </a:p>
        </p:txBody>
      </p:sp>
      <p:sp>
        <p:nvSpPr>
          <p:cNvPr id="3" name="Subtitle 2">
            <a:extLst>
              <a:ext uri="{FF2B5EF4-FFF2-40B4-BE49-F238E27FC236}">
                <a16:creationId xmlns:a16="http://schemas.microsoft.com/office/drawing/2014/main" id="{FB125C91-9D91-454F-9C27-B20DFB0B713C}"/>
              </a:ext>
            </a:extLst>
          </p:cNvPr>
          <p:cNvSpPr>
            <a:spLocks noGrp="1"/>
          </p:cNvSpPr>
          <p:nvPr>
            <p:ph type="subTitle" idx="1"/>
          </p:nvPr>
        </p:nvSpPr>
        <p:spPr>
          <a:xfrm>
            <a:off x="3657598" y="3602038"/>
            <a:ext cx="7010401" cy="165576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grpSp>
        <p:nvGrpSpPr>
          <p:cNvPr id="8" name="Group 7">
            <a:extLst>
              <a:ext uri="{FF2B5EF4-FFF2-40B4-BE49-F238E27FC236}">
                <a16:creationId xmlns:a16="http://schemas.microsoft.com/office/drawing/2014/main" id="{3CA7651A-3619-4A90-A33B-B895C34B6B4F}"/>
              </a:ext>
            </a:extLst>
          </p:cNvPr>
          <p:cNvGrpSpPr/>
          <p:nvPr userDrawn="1"/>
        </p:nvGrpSpPr>
        <p:grpSpPr>
          <a:xfrm>
            <a:off x="2" y="0"/>
            <a:ext cx="3657599" cy="6858000"/>
            <a:chOff x="1" y="0"/>
            <a:chExt cx="1714516" cy="6858000"/>
          </a:xfrm>
        </p:grpSpPr>
        <p:sp>
          <p:nvSpPr>
            <p:cNvPr id="11" name="Rectangle 10">
              <a:extLst>
                <a:ext uri="{FF2B5EF4-FFF2-40B4-BE49-F238E27FC236}">
                  <a16:creationId xmlns:a16="http://schemas.microsoft.com/office/drawing/2014/main" id="{97686ADD-BAC6-489A-9D3F-8EB1F74E5266}"/>
                </a:ext>
              </a:extLst>
            </p:cNvPr>
            <p:cNvSpPr/>
            <p:nvPr/>
          </p:nvSpPr>
          <p:spPr>
            <a:xfrm>
              <a:off x="1" y="0"/>
              <a:ext cx="1524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F11286-7B9C-4CA2-9131-7757E348BA65}"/>
                </a:ext>
              </a:extLst>
            </p:cNvPr>
            <p:cNvSpPr/>
            <p:nvPr/>
          </p:nvSpPr>
          <p:spPr>
            <a:xfrm>
              <a:off x="1106532" y="0"/>
              <a:ext cx="527059"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B7D8D9D9-13BD-4448-A7C6-8B5A8619F945}"/>
                </a:ext>
              </a:extLst>
            </p:cNvPr>
            <p:cNvSpPr/>
            <p:nvPr/>
          </p:nvSpPr>
          <p:spPr>
            <a:xfrm>
              <a:off x="1524001" y="0"/>
              <a:ext cx="190516"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3" name="Picture 12" descr="A picture containing text, clipart&#10;&#10;Description automatically generated">
            <a:extLst>
              <a:ext uri="{FF2B5EF4-FFF2-40B4-BE49-F238E27FC236}">
                <a16:creationId xmlns:a16="http://schemas.microsoft.com/office/drawing/2014/main" id="{83EBD3DE-5100-45A5-9DD9-4DAB5AA0B2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6207" y="6289558"/>
            <a:ext cx="1830773" cy="499431"/>
          </a:xfrm>
          <a:prstGeom prst="rect">
            <a:avLst/>
          </a:prstGeom>
        </p:spPr>
      </p:pic>
    </p:spTree>
    <p:extLst>
      <p:ext uri="{BB962C8B-B14F-4D97-AF65-F5344CB8AC3E}">
        <p14:creationId xmlns:p14="http://schemas.microsoft.com/office/powerpoint/2010/main" val="3007090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B2D0E-2F6D-BC98-67EA-79BA416F82CA}"/>
              </a:ext>
            </a:extLst>
          </p:cNvPr>
          <p:cNvSpPr>
            <a:spLocks noGrp="1"/>
          </p:cNvSpPr>
          <p:nvPr>
            <p:ph type="ctrTitle"/>
          </p:nvPr>
        </p:nvSpPr>
        <p:spPr>
          <a:xfrm rot="10800000" flipV="1">
            <a:off x="609600" y="85267"/>
            <a:ext cx="10607040" cy="548640"/>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1D6052-DC30-DC80-F905-9A8B1FD98583}"/>
              </a:ext>
            </a:extLst>
          </p:cNvPr>
          <p:cNvSpPr txBox="1">
            <a:spLocks/>
          </p:cNvSpPr>
          <p:nvPr userDrawn="1"/>
        </p:nvSpPr>
        <p:spPr>
          <a:xfrm>
            <a:off x="609600" y="91440"/>
            <a:ext cx="963168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600"/>
          </a:p>
        </p:txBody>
      </p:sp>
      <p:cxnSp>
        <p:nvCxnSpPr>
          <p:cNvPr id="3" name="Straight Connector 2">
            <a:extLst>
              <a:ext uri="{FF2B5EF4-FFF2-40B4-BE49-F238E27FC236}">
                <a16:creationId xmlns:a16="http://schemas.microsoft.com/office/drawing/2014/main" id="{5B852CEC-9F82-016C-4AD8-BA84D2A2E479}"/>
              </a:ext>
            </a:extLst>
          </p:cNvPr>
          <p:cNvCxnSpPr/>
          <p:nvPr userDrawn="1"/>
        </p:nvCxnSpPr>
        <p:spPr>
          <a:xfrm>
            <a:off x="609600" y="646253"/>
            <a:ext cx="8283488" cy="0"/>
          </a:xfrm>
          <a:prstGeom prst="line">
            <a:avLst/>
          </a:prstGeom>
          <a:ln w="19050">
            <a:solidFill>
              <a:schemeClr val="tx2">
                <a:lumMod val="40000"/>
                <a:lumOff val="60000"/>
              </a:schemeClr>
            </a:solidFill>
          </a:ln>
        </p:spPr>
        <p:style>
          <a:lnRef idx="1">
            <a:schemeClr val="accent4"/>
          </a:lnRef>
          <a:fillRef idx="0">
            <a:schemeClr val="accent4"/>
          </a:fillRef>
          <a:effectRef idx="0">
            <a:schemeClr val="accent4"/>
          </a:effectRef>
          <a:fontRef idx="minor">
            <a:schemeClr val="tx1"/>
          </a:fontRef>
        </p:style>
      </p:cxnSp>
      <p:cxnSp>
        <p:nvCxnSpPr>
          <p:cNvPr id="4" name="Straight Connector 3">
            <a:extLst>
              <a:ext uri="{FF2B5EF4-FFF2-40B4-BE49-F238E27FC236}">
                <a16:creationId xmlns:a16="http://schemas.microsoft.com/office/drawing/2014/main" id="{065A2711-0CC7-4D37-884F-B70EEF00B42A}"/>
              </a:ext>
            </a:extLst>
          </p:cNvPr>
          <p:cNvCxnSpPr>
            <a:cxnSpLocks/>
          </p:cNvCxnSpPr>
          <p:nvPr userDrawn="1"/>
        </p:nvCxnSpPr>
        <p:spPr>
          <a:xfrm>
            <a:off x="609601" y="717172"/>
            <a:ext cx="7435913" cy="0"/>
          </a:xfrm>
          <a:prstGeom prst="line">
            <a:avLst/>
          </a:prstGeom>
          <a:ln w="19050">
            <a:solidFill>
              <a:schemeClr val="accent1"/>
            </a:solidFill>
          </a:ln>
        </p:spPr>
        <p:style>
          <a:lnRef idx="1">
            <a:schemeClr val="accent4"/>
          </a:lnRef>
          <a:fillRef idx="0">
            <a:schemeClr val="accent4"/>
          </a:fillRef>
          <a:effectRef idx="0">
            <a:schemeClr val="accent4"/>
          </a:effectRef>
          <a:fontRef idx="minor">
            <a:schemeClr val="tx1"/>
          </a:fontRef>
        </p:style>
      </p:cxnSp>
      <p:sp>
        <p:nvSpPr>
          <p:cNvPr id="6" name="Subtitle 2">
            <a:extLst>
              <a:ext uri="{FF2B5EF4-FFF2-40B4-BE49-F238E27FC236}">
                <a16:creationId xmlns:a16="http://schemas.microsoft.com/office/drawing/2014/main" id="{E4931A29-982A-26C8-BBD8-D6D28F577E7D}"/>
              </a:ext>
            </a:extLst>
          </p:cNvPr>
          <p:cNvSpPr>
            <a:spLocks noGrp="1"/>
          </p:cNvSpPr>
          <p:nvPr>
            <p:ph type="subTitle" idx="1"/>
          </p:nvPr>
        </p:nvSpPr>
        <p:spPr>
          <a:xfrm>
            <a:off x="609601" y="914400"/>
            <a:ext cx="10943491"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1885733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B2D0E-2F6D-BC98-67EA-79BA416F82CA}"/>
              </a:ext>
            </a:extLst>
          </p:cNvPr>
          <p:cNvSpPr>
            <a:spLocks noGrp="1"/>
          </p:cNvSpPr>
          <p:nvPr>
            <p:ph type="ctrTitle"/>
          </p:nvPr>
        </p:nvSpPr>
        <p:spPr>
          <a:xfrm rot="10800000" flipV="1">
            <a:off x="627015" y="91440"/>
            <a:ext cx="10607040" cy="548640"/>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1D6052-DC30-DC80-F905-9A8B1FD98583}"/>
              </a:ext>
            </a:extLst>
          </p:cNvPr>
          <p:cNvSpPr txBox="1">
            <a:spLocks/>
          </p:cNvSpPr>
          <p:nvPr userDrawn="1"/>
        </p:nvSpPr>
        <p:spPr>
          <a:xfrm>
            <a:off x="609600" y="91440"/>
            <a:ext cx="963168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600">
              <a:solidFill>
                <a:schemeClr val="tx1"/>
              </a:solidFill>
            </a:endParaRPr>
          </a:p>
        </p:txBody>
      </p:sp>
      <p:cxnSp>
        <p:nvCxnSpPr>
          <p:cNvPr id="3" name="Straight Connector 2">
            <a:extLst>
              <a:ext uri="{FF2B5EF4-FFF2-40B4-BE49-F238E27FC236}">
                <a16:creationId xmlns:a16="http://schemas.microsoft.com/office/drawing/2014/main" id="{5B852CEC-9F82-016C-4AD8-BA84D2A2E479}"/>
              </a:ext>
            </a:extLst>
          </p:cNvPr>
          <p:cNvCxnSpPr/>
          <p:nvPr userDrawn="1"/>
        </p:nvCxnSpPr>
        <p:spPr>
          <a:xfrm>
            <a:off x="609600" y="646253"/>
            <a:ext cx="8283488" cy="0"/>
          </a:xfrm>
          <a:prstGeom prst="line">
            <a:avLst/>
          </a:prstGeom>
          <a:ln w="19050">
            <a:solidFill>
              <a:schemeClr val="accent1"/>
            </a:solidFill>
          </a:ln>
        </p:spPr>
        <p:style>
          <a:lnRef idx="1">
            <a:schemeClr val="accent4"/>
          </a:lnRef>
          <a:fillRef idx="0">
            <a:schemeClr val="accent4"/>
          </a:fillRef>
          <a:effectRef idx="0">
            <a:schemeClr val="accent4"/>
          </a:effectRef>
          <a:fontRef idx="minor">
            <a:schemeClr val="tx1"/>
          </a:fontRef>
        </p:style>
      </p:cxnSp>
      <p:cxnSp>
        <p:nvCxnSpPr>
          <p:cNvPr id="4" name="Straight Connector 3">
            <a:extLst>
              <a:ext uri="{FF2B5EF4-FFF2-40B4-BE49-F238E27FC236}">
                <a16:creationId xmlns:a16="http://schemas.microsoft.com/office/drawing/2014/main" id="{065A2711-0CC7-4D37-884F-B70EEF00B42A}"/>
              </a:ext>
            </a:extLst>
          </p:cNvPr>
          <p:cNvCxnSpPr>
            <a:cxnSpLocks/>
          </p:cNvCxnSpPr>
          <p:nvPr userDrawn="1"/>
        </p:nvCxnSpPr>
        <p:spPr>
          <a:xfrm>
            <a:off x="609601" y="717172"/>
            <a:ext cx="7435913" cy="0"/>
          </a:xfrm>
          <a:prstGeom prst="line">
            <a:avLst/>
          </a:prstGeom>
          <a:ln w="19050">
            <a:solidFill>
              <a:schemeClr val="accent2"/>
            </a:solidFill>
          </a:ln>
        </p:spPr>
        <p:style>
          <a:lnRef idx="1">
            <a:schemeClr val="accent4"/>
          </a:lnRef>
          <a:fillRef idx="0">
            <a:schemeClr val="accent4"/>
          </a:fillRef>
          <a:effectRef idx="0">
            <a:schemeClr val="accent4"/>
          </a:effectRef>
          <a:fontRef idx="minor">
            <a:schemeClr val="tx1"/>
          </a:fontRef>
        </p:style>
      </p:cxnSp>
      <p:sp>
        <p:nvSpPr>
          <p:cNvPr id="6" name="Subtitle 2">
            <a:extLst>
              <a:ext uri="{FF2B5EF4-FFF2-40B4-BE49-F238E27FC236}">
                <a16:creationId xmlns:a16="http://schemas.microsoft.com/office/drawing/2014/main" id="{BDB8E94C-296C-364C-93B0-CD14C6617EC1}"/>
              </a:ext>
            </a:extLst>
          </p:cNvPr>
          <p:cNvSpPr>
            <a:spLocks noGrp="1"/>
          </p:cNvSpPr>
          <p:nvPr>
            <p:ph type="subTitle" idx="1"/>
          </p:nvPr>
        </p:nvSpPr>
        <p:spPr>
          <a:xfrm>
            <a:off x="609601" y="914400"/>
            <a:ext cx="10943491"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534159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B2D0E-2F6D-BC98-67EA-79BA416F82CA}"/>
              </a:ext>
            </a:extLst>
          </p:cNvPr>
          <p:cNvSpPr>
            <a:spLocks noGrp="1"/>
          </p:cNvSpPr>
          <p:nvPr>
            <p:ph type="ctrTitle"/>
          </p:nvPr>
        </p:nvSpPr>
        <p:spPr>
          <a:xfrm rot="10800000" flipV="1">
            <a:off x="627015" y="91440"/>
            <a:ext cx="10607040" cy="548640"/>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1D6052-DC30-DC80-F905-9A8B1FD98583}"/>
              </a:ext>
            </a:extLst>
          </p:cNvPr>
          <p:cNvSpPr txBox="1">
            <a:spLocks/>
          </p:cNvSpPr>
          <p:nvPr userDrawn="1"/>
        </p:nvSpPr>
        <p:spPr>
          <a:xfrm>
            <a:off x="609600" y="91440"/>
            <a:ext cx="963168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600">
              <a:solidFill>
                <a:schemeClr val="tx1"/>
              </a:solidFill>
            </a:endParaRPr>
          </a:p>
        </p:txBody>
      </p:sp>
      <p:cxnSp>
        <p:nvCxnSpPr>
          <p:cNvPr id="3" name="Straight Connector 2">
            <a:extLst>
              <a:ext uri="{FF2B5EF4-FFF2-40B4-BE49-F238E27FC236}">
                <a16:creationId xmlns:a16="http://schemas.microsoft.com/office/drawing/2014/main" id="{5B852CEC-9F82-016C-4AD8-BA84D2A2E479}"/>
              </a:ext>
            </a:extLst>
          </p:cNvPr>
          <p:cNvCxnSpPr/>
          <p:nvPr userDrawn="1"/>
        </p:nvCxnSpPr>
        <p:spPr>
          <a:xfrm>
            <a:off x="609600" y="646253"/>
            <a:ext cx="8283488" cy="0"/>
          </a:xfrm>
          <a:prstGeom prst="line">
            <a:avLst/>
          </a:prstGeom>
          <a:ln w="19050">
            <a:solidFill>
              <a:schemeClr val="accent2"/>
            </a:solidFill>
          </a:ln>
        </p:spPr>
        <p:style>
          <a:lnRef idx="1">
            <a:schemeClr val="accent4"/>
          </a:lnRef>
          <a:fillRef idx="0">
            <a:schemeClr val="accent4"/>
          </a:fillRef>
          <a:effectRef idx="0">
            <a:schemeClr val="accent4"/>
          </a:effectRef>
          <a:fontRef idx="minor">
            <a:schemeClr val="tx1"/>
          </a:fontRef>
        </p:style>
      </p:cxnSp>
      <p:cxnSp>
        <p:nvCxnSpPr>
          <p:cNvPr id="4" name="Straight Connector 3">
            <a:extLst>
              <a:ext uri="{FF2B5EF4-FFF2-40B4-BE49-F238E27FC236}">
                <a16:creationId xmlns:a16="http://schemas.microsoft.com/office/drawing/2014/main" id="{065A2711-0CC7-4D37-884F-B70EEF00B42A}"/>
              </a:ext>
            </a:extLst>
          </p:cNvPr>
          <p:cNvCxnSpPr>
            <a:cxnSpLocks/>
          </p:cNvCxnSpPr>
          <p:nvPr userDrawn="1"/>
        </p:nvCxnSpPr>
        <p:spPr>
          <a:xfrm>
            <a:off x="609601" y="717172"/>
            <a:ext cx="7435913" cy="0"/>
          </a:xfrm>
          <a:prstGeom prst="line">
            <a:avLst/>
          </a:prstGeom>
          <a:ln w="19050">
            <a:solidFill>
              <a:schemeClr val="accent4"/>
            </a:solidFill>
          </a:ln>
        </p:spPr>
        <p:style>
          <a:lnRef idx="1">
            <a:schemeClr val="accent4"/>
          </a:lnRef>
          <a:fillRef idx="0">
            <a:schemeClr val="accent4"/>
          </a:fillRef>
          <a:effectRef idx="0">
            <a:schemeClr val="accent4"/>
          </a:effectRef>
          <a:fontRef idx="minor">
            <a:schemeClr val="tx1"/>
          </a:fontRef>
        </p:style>
      </p:cxnSp>
      <p:sp>
        <p:nvSpPr>
          <p:cNvPr id="6" name="Subtitle 2">
            <a:extLst>
              <a:ext uri="{FF2B5EF4-FFF2-40B4-BE49-F238E27FC236}">
                <a16:creationId xmlns:a16="http://schemas.microsoft.com/office/drawing/2014/main" id="{14815E26-368D-B3B7-283F-B1F106C59C9D}"/>
              </a:ext>
            </a:extLst>
          </p:cNvPr>
          <p:cNvSpPr>
            <a:spLocks noGrp="1"/>
          </p:cNvSpPr>
          <p:nvPr>
            <p:ph type="subTitle" idx="1"/>
          </p:nvPr>
        </p:nvSpPr>
        <p:spPr>
          <a:xfrm>
            <a:off x="609601" y="914400"/>
            <a:ext cx="10943491"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3660811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B2D0E-2F6D-BC98-67EA-79BA416F82CA}"/>
              </a:ext>
            </a:extLst>
          </p:cNvPr>
          <p:cNvSpPr>
            <a:spLocks noGrp="1"/>
          </p:cNvSpPr>
          <p:nvPr>
            <p:ph type="ctrTitle"/>
          </p:nvPr>
        </p:nvSpPr>
        <p:spPr>
          <a:xfrm rot="10800000" flipV="1">
            <a:off x="627015" y="91440"/>
            <a:ext cx="10607040" cy="548640"/>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1D6052-DC30-DC80-F905-9A8B1FD98583}"/>
              </a:ext>
            </a:extLst>
          </p:cNvPr>
          <p:cNvSpPr txBox="1">
            <a:spLocks/>
          </p:cNvSpPr>
          <p:nvPr userDrawn="1"/>
        </p:nvSpPr>
        <p:spPr>
          <a:xfrm>
            <a:off x="609600" y="91440"/>
            <a:ext cx="963168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600"/>
          </a:p>
        </p:txBody>
      </p:sp>
      <p:cxnSp>
        <p:nvCxnSpPr>
          <p:cNvPr id="3" name="Straight Connector 2">
            <a:extLst>
              <a:ext uri="{FF2B5EF4-FFF2-40B4-BE49-F238E27FC236}">
                <a16:creationId xmlns:a16="http://schemas.microsoft.com/office/drawing/2014/main" id="{5B852CEC-9F82-016C-4AD8-BA84D2A2E479}"/>
              </a:ext>
            </a:extLst>
          </p:cNvPr>
          <p:cNvCxnSpPr/>
          <p:nvPr userDrawn="1"/>
        </p:nvCxnSpPr>
        <p:spPr>
          <a:xfrm>
            <a:off x="609600" y="646253"/>
            <a:ext cx="8283488" cy="0"/>
          </a:xfrm>
          <a:prstGeom prst="line">
            <a:avLst/>
          </a:prstGeom>
          <a:ln w="19050">
            <a:solidFill>
              <a:schemeClr val="accent4"/>
            </a:solidFill>
          </a:ln>
        </p:spPr>
        <p:style>
          <a:lnRef idx="1">
            <a:schemeClr val="accent4"/>
          </a:lnRef>
          <a:fillRef idx="0">
            <a:schemeClr val="accent4"/>
          </a:fillRef>
          <a:effectRef idx="0">
            <a:schemeClr val="accent4"/>
          </a:effectRef>
          <a:fontRef idx="minor">
            <a:schemeClr val="tx1"/>
          </a:fontRef>
        </p:style>
      </p:cxnSp>
      <p:cxnSp>
        <p:nvCxnSpPr>
          <p:cNvPr id="4" name="Straight Connector 3">
            <a:extLst>
              <a:ext uri="{FF2B5EF4-FFF2-40B4-BE49-F238E27FC236}">
                <a16:creationId xmlns:a16="http://schemas.microsoft.com/office/drawing/2014/main" id="{065A2711-0CC7-4D37-884F-B70EEF00B42A}"/>
              </a:ext>
            </a:extLst>
          </p:cNvPr>
          <p:cNvCxnSpPr>
            <a:cxnSpLocks/>
          </p:cNvCxnSpPr>
          <p:nvPr userDrawn="1"/>
        </p:nvCxnSpPr>
        <p:spPr>
          <a:xfrm>
            <a:off x="609601" y="717172"/>
            <a:ext cx="7435913" cy="0"/>
          </a:xfrm>
          <a:prstGeom prst="line">
            <a:avLst/>
          </a:prstGeom>
          <a:ln w="19050">
            <a:solidFill>
              <a:schemeClr val="tx2"/>
            </a:solidFill>
          </a:ln>
        </p:spPr>
        <p:style>
          <a:lnRef idx="1">
            <a:schemeClr val="accent4"/>
          </a:lnRef>
          <a:fillRef idx="0">
            <a:schemeClr val="accent4"/>
          </a:fillRef>
          <a:effectRef idx="0">
            <a:schemeClr val="accent4"/>
          </a:effectRef>
          <a:fontRef idx="minor">
            <a:schemeClr val="tx1"/>
          </a:fontRef>
        </p:style>
      </p:cxnSp>
      <p:sp>
        <p:nvSpPr>
          <p:cNvPr id="6" name="Subtitle 2">
            <a:extLst>
              <a:ext uri="{FF2B5EF4-FFF2-40B4-BE49-F238E27FC236}">
                <a16:creationId xmlns:a16="http://schemas.microsoft.com/office/drawing/2014/main" id="{8267C793-FC72-2D0C-F026-4098C409EB36}"/>
              </a:ext>
            </a:extLst>
          </p:cNvPr>
          <p:cNvSpPr>
            <a:spLocks noGrp="1"/>
          </p:cNvSpPr>
          <p:nvPr>
            <p:ph type="subTitle" idx="1"/>
          </p:nvPr>
        </p:nvSpPr>
        <p:spPr>
          <a:xfrm>
            <a:off x="609601" y="914400"/>
            <a:ext cx="10943491"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1324002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t 1_th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8DFCB-50BA-D8C1-9AC3-74CFD6527724}"/>
              </a:ext>
            </a:extLst>
          </p:cNvPr>
          <p:cNvSpPr>
            <a:spLocks noGrp="1"/>
          </p:cNvSpPr>
          <p:nvPr>
            <p:ph type="title"/>
          </p:nvPr>
        </p:nvSpPr>
        <p:spPr>
          <a:xfrm>
            <a:off x="609600" y="91439"/>
            <a:ext cx="10972800" cy="548640"/>
          </a:xfrm>
          <a:prstGeom prst="rect">
            <a:avLst/>
          </a:prstGeom>
        </p:spPr>
        <p:txBody>
          <a:bodyPr/>
          <a:lstStyle>
            <a:lvl1pPr>
              <a:defRPr sz="3600"/>
            </a:lvl1pPr>
          </a:lstStyle>
          <a:p>
            <a:r>
              <a:rPr lang="en-US"/>
              <a:t>Click to edit Master title style</a:t>
            </a:r>
          </a:p>
        </p:txBody>
      </p:sp>
      <p:cxnSp>
        <p:nvCxnSpPr>
          <p:cNvPr id="4" name="Straight Connector 3">
            <a:extLst>
              <a:ext uri="{FF2B5EF4-FFF2-40B4-BE49-F238E27FC236}">
                <a16:creationId xmlns:a16="http://schemas.microsoft.com/office/drawing/2014/main" id="{8C09189A-E459-1E85-6EFD-1D4E17920DA1}"/>
              </a:ext>
            </a:extLst>
          </p:cNvPr>
          <p:cNvCxnSpPr/>
          <p:nvPr userDrawn="1"/>
        </p:nvCxnSpPr>
        <p:spPr>
          <a:xfrm>
            <a:off x="609600" y="646253"/>
            <a:ext cx="8283488" cy="0"/>
          </a:xfrm>
          <a:prstGeom prst="line">
            <a:avLst/>
          </a:prstGeom>
          <a:ln w="19050">
            <a:solidFill>
              <a:schemeClr val="tx2"/>
            </a:solidFill>
          </a:ln>
        </p:spPr>
        <p:style>
          <a:lnRef idx="1">
            <a:schemeClr val="accent4"/>
          </a:lnRef>
          <a:fillRef idx="0">
            <a:schemeClr val="accent4"/>
          </a:fillRef>
          <a:effectRef idx="0">
            <a:schemeClr val="accent4"/>
          </a:effectRef>
          <a:fontRef idx="minor">
            <a:schemeClr val="tx1"/>
          </a:fontRef>
        </p:style>
      </p:cxnSp>
      <p:cxnSp>
        <p:nvCxnSpPr>
          <p:cNvPr id="5" name="Straight Connector 4">
            <a:extLst>
              <a:ext uri="{FF2B5EF4-FFF2-40B4-BE49-F238E27FC236}">
                <a16:creationId xmlns:a16="http://schemas.microsoft.com/office/drawing/2014/main" id="{972E025C-8D74-F7DC-087E-7862EFDECD1D}"/>
              </a:ext>
            </a:extLst>
          </p:cNvPr>
          <p:cNvCxnSpPr>
            <a:cxnSpLocks/>
          </p:cNvCxnSpPr>
          <p:nvPr userDrawn="1"/>
        </p:nvCxnSpPr>
        <p:spPr>
          <a:xfrm>
            <a:off x="609601" y="717172"/>
            <a:ext cx="7435913" cy="0"/>
          </a:xfrm>
          <a:prstGeom prst="line">
            <a:avLst/>
          </a:prstGeom>
          <a:ln w="19050">
            <a:solidFill>
              <a:schemeClr val="accent3"/>
            </a:solidFill>
          </a:ln>
        </p:spPr>
        <p:style>
          <a:lnRef idx="1">
            <a:schemeClr val="accent4"/>
          </a:lnRef>
          <a:fillRef idx="0">
            <a:schemeClr val="accent4"/>
          </a:fillRef>
          <a:effectRef idx="0">
            <a:schemeClr val="accent4"/>
          </a:effectRef>
          <a:fontRef idx="minor">
            <a:schemeClr val="tx1"/>
          </a:fontRef>
        </p:style>
      </p:cxnSp>
      <p:sp>
        <p:nvSpPr>
          <p:cNvPr id="3" name="Subtitle 2">
            <a:extLst>
              <a:ext uri="{FF2B5EF4-FFF2-40B4-BE49-F238E27FC236}">
                <a16:creationId xmlns:a16="http://schemas.microsoft.com/office/drawing/2014/main" id="{C4301FDA-6EAA-69AA-6A3D-362A3FCC7C68}"/>
              </a:ext>
            </a:extLst>
          </p:cNvPr>
          <p:cNvSpPr>
            <a:spLocks noGrp="1"/>
          </p:cNvSpPr>
          <p:nvPr>
            <p:ph type="subTitle" idx="1"/>
          </p:nvPr>
        </p:nvSpPr>
        <p:spPr>
          <a:xfrm>
            <a:off x="609601" y="914400"/>
            <a:ext cx="10943491"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2743088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rt 2_thi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B2D0E-2F6D-BC98-67EA-79BA416F82CA}"/>
              </a:ext>
            </a:extLst>
          </p:cNvPr>
          <p:cNvSpPr>
            <a:spLocks noGrp="1"/>
          </p:cNvSpPr>
          <p:nvPr>
            <p:ph type="ctrTitle"/>
          </p:nvPr>
        </p:nvSpPr>
        <p:spPr>
          <a:xfrm rot="10800000" flipV="1">
            <a:off x="609600" y="91440"/>
            <a:ext cx="10607040" cy="548640"/>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1D6052-DC30-DC80-F905-9A8B1FD98583}"/>
              </a:ext>
            </a:extLst>
          </p:cNvPr>
          <p:cNvSpPr txBox="1">
            <a:spLocks/>
          </p:cNvSpPr>
          <p:nvPr userDrawn="1"/>
        </p:nvSpPr>
        <p:spPr>
          <a:xfrm>
            <a:off x="609600" y="91440"/>
            <a:ext cx="963168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600">
              <a:solidFill>
                <a:schemeClr val="tx1"/>
              </a:solidFill>
            </a:endParaRPr>
          </a:p>
        </p:txBody>
      </p:sp>
      <p:cxnSp>
        <p:nvCxnSpPr>
          <p:cNvPr id="3" name="Straight Connector 2">
            <a:extLst>
              <a:ext uri="{FF2B5EF4-FFF2-40B4-BE49-F238E27FC236}">
                <a16:creationId xmlns:a16="http://schemas.microsoft.com/office/drawing/2014/main" id="{5B852CEC-9F82-016C-4AD8-BA84D2A2E479}"/>
              </a:ext>
            </a:extLst>
          </p:cNvPr>
          <p:cNvCxnSpPr/>
          <p:nvPr userDrawn="1"/>
        </p:nvCxnSpPr>
        <p:spPr>
          <a:xfrm>
            <a:off x="609600" y="646253"/>
            <a:ext cx="8283488" cy="0"/>
          </a:xfrm>
          <a:prstGeom prst="line">
            <a:avLst/>
          </a:prstGeom>
          <a:ln w="19050">
            <a:solidFill>
              <a:schemeClr val="accent1"/>
            </a:solidFill>
          </a:ln>
        </p:spPr>
        <p:style>
          <a:lnRef idx="1">
            <a:schemeClr val="accent4"/>
          </a:lnRef>
          <a:fillRef idx="0">
            <a:schemeClr val="accent4"/>
          </a:fillRef>
          <a:effectRef idx="0">
            <a:schemeClr val="accent4"/>
          </a:effectRef>
          <a:fontRef idx="minor">
            <a:schemeClr val="tx1"/>
          </a:fontRef>
        </p:style>
      </p:cxnSp>
      <p:cxnSp>
        <p:nvCxnSpPr>
          <p:cNvPr id="4" name="Straight Connector 3">
            <a:extLst>
              <a:ext uri="{FF2B5EF4-FFF2-40B4-BE49-F238E27FC236}">
                <a16:creationId xmlns:a16="http://schemas.microsoft.com/office/drawing/2014/main" id="{065A2711-0CC7-4D37-884F-B70EEF00B42A}"/>
              </a:ext>
            </a:extLst>
          </p:cNvPr>
          <p:cNvCxnSpPr>
            <a:cxnSpLocks/>
          </p:cNvCxnSpPr>
          <p:nvPr userDrawn="1"/>
        </p:nvCxnSpPr>
        <p:spPr>
          <a:xfrm>
            <a:off x="609601" y="717172"/>
            <a:ext cx="7435913" cy="0"/>
          </a:xfrm>
          <a:prstGeom prst="line">
            <a:avLst/>
          </a:prstGeom>
          <a:ln w="19050">
            <a:solidFill>
              <a:schemeClr val="accent2"/>
            </a:solidFill>
          </a:ln>
        </p:spPr>
        <p:style>
          <a:lnRef idx="1">
            <a:schemeClr val="accent4"/>
          </a:lnRef>
          <a:fillRef idx="0">
            <a:schemeClr val="accent4"/>
          </a:fillRef>
          <a:effectRef idx="0">
            <a:schemeClr val="accent4"/>
          </a:effectRef>
          <a:fontRef idx="minor">
            <a:schemeClr val="tx1"/>
          </a:fontRef>
        </p:style>
      </p:cxnSp>
      <p:sp>
        <p:nvSpPr>
          <p:cNvPr id="6" name="Subtitle 2">
            <a:extLst>
              <a:ext uri="{FF2B5EF4-FFF2-40B4-BE49-F238E27FC236}">
                <a16:creationId xmlns:a16="http://schemas.microsoft.com/office/drawing/2014/main" id="{A67BC574-8CA5-9F9E-7E5A-67D8F10EA9D9}"/>
              </a:ext>
            </a:extLst>
          </p:cNvPr>
          <p:cNvSpPr>
            <a:spLocks noGrp="1"/>
          </p:cNvSpPr>
          <p:nvPr>
            <p:ph type="subTitle" idx="1"/>
          </p:nvPr>
        </p:nvSpPr>
        <p:spPr>
          <a:xfrm>
            <a:off x="609601" y="914400"/>
            <a:ext cx="10943491"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3520109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t 3_thi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B2D0E-2F6D-BC98-67EA-79BA416F82CA}"/>
              </a:ext>
            </a:extLst>
          </p:cNvPr>
          <p:cNvSpPr>
            <a:spLocks noGrp="1"/>
          </p:cNvSpPr>
          <p:nvPr>
            <p:ph type="ctrTitle"/>
          </p:nvPr>
        </p:nvSpPr>
        <p:spPr>
          <a:xfrm rot="10800000" flipV="1">
            <a:off x="609600" y="91440"/>
            <a:ext cx="10607040" cy="548640"/>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1D6052-DC30-DC80-F905-9A8B1FD98583}"/>
              </a:ext>
            </a:extLst>
          </p:cNvPr>
          <p:cNvSpPr txBox="1">
            <a:spLocks/>
          </p:cNvSpPr>
          <p:nvPr userDrawn="1"/>
        </p:nvSpPr>
        <p:spPr>
          <a:xfrm>
            <a:off x="609600" y="91440"/>
            <a:ext cx="963168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600">
              <a:solidFill>
                <a:schemeClr val="tx1"/>
              </a:solidFill>
            </a:endParaRPr>
          </a:p>
        </p:txBody>
      </p:sp>
      <p:cxnSp>
        <p:nvCxnSpPr>
          <p:cNvPr id="3" name="Straight Connector 2">
            <a:extLst>
              <a:ext uri="{FF2B5EF4-FFF2-40B4-BE49-F238E27FC236}">
                <a16:creationId xmlns:a16="http://schemas.microsoft.com/office/drawing/2014/main" id="{5B852CEC-9F82-016C-4AD8-BA84D2A2E479}"/>
              </a:ext>
            </a:extLst>
          </p:cNvPr>
          <p:cNvCxnSpPr/>
          <p:nvPr userDrawn="1"/>
        </p:nvCxnSpPr>
        <p:spPr>
          <a:xfrm>
            <a:off x="609600" y="646253"/>
            <a:ext cx="8283488" cy="0"/>
          </a:xfrm>
          <a:prstGeom prst="line">
            <a:avLst/>
          </a:prstGeom>
          <a:ln w="19050">
            <a:solidFill>
              <a:schemeClr val="accent2"/>
            </a:solidFill>
          </a:ln>
        </p:spPr>
        <p:style>
          <a:lnRef idx="1">
            <a:schemeClr val="accent4"/>
          </a:lnRef>
          <a:fillRef idx="0">
            <a:schemeClr val="accent4"/>
          </a:fillRef>
          <a:effectRef idx="0">
            <a:schemeClr val="accent4"/>
          </a:effectRef>
          <a:fontRef idx="minor">
            <a:schemeClr val="tx1"/>
          </a:fontRef>
        </p:style>
      </p:cxnSp>
      <p:cxnSp>
        <p:nvCxnSpPr>
          <p:cNvPr id="4" name="Straight Connector 3">
            <a:extLst>
              <a:ext uri="{FF2B5EF4-FFF2-40B4-BE49-F238E27FC236}">
                <a16:creationId xmlns:a16="http://schemas.microsoft.com/office/drawing/2014/main" id="{065A2711-0CC7-4D37-884F-B70EEF00B42A}"/>
              </a:ext>
            </a:extLst>
          </p:cNvPr>
          <p:cNvCxnSpPr>
            <a:cxnSpLocks/>
          </p:cNvCxnSpPr>
          <p:nvPr userDrawn="1"/>
        </p:nvCxnSpPr>
        <p:spPr>
          <a:xfrm>
            <a:off x="609601" y="717172"/>
            <a:ext cx="7435913" cy="0"/>
          </a:xfrm>
          <a:prstGeom prst="line">
            <a:avLst/>
          </a:prstGeom>
          <a:ln w="19050">
            <a:solidFill>
              <a:schemeClr val="accent4"/>
            </a:solidFill>
          </a:ln>
        </p:spPr>
        <p:style>
          <a:lnRef idx="1">
            <a:schemeClr val="accent4"/>
          </a:lnRef>
          <a:fillRef idx="0">
            <a:schemeClr val="accent4"/>
          </a:fillRef>
          <a:effectRef idx="0">
            <a:schemeClr val="accent4"/>
          </a:effectRef>
          <a:fontRef idx="minor">
            <a:schemeClr val="tx1"/>
          </a:fontRef>
        </p:style>
      </p:cxnSp>
      <p:sp>
        <p:nvSpPr>
          <p:cNvPr id="6" name="Subtitle 2">
            <a:extLst>
              <a:ext uri="{FF2B5EF4-FFF2-40B4-BE49-F238E27FC236}">
                <a16:creationId xmlns:a16="http://schemas.microsoft.com/office/drawing/2014/main" id="{9830A02B-44B3-06AB-C314-DBD25BEB7EBA}"/>
              </a:ext>
            </a:extLst>
          </p:cNvPr>
          <p:cNvSpPr>
            <a:spLocks noGrp="1"/>
          </p:cNvSpPr>
          <p:nvPr>
            <p:ph type="subTitle" idx="1"/>
          </p:nvPr>
        </p:nvSpPr>
        <p:spPr>
          <a:xfrm>
            <a:off x="609601" y="914400"/>
            <a:ext cx="10943491"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1774796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 4_thi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B2D0E-2F6D-BC98-67EA-79BA416F82CA}"/>
              </a:ext>
            </a:extLst>
          </p:cNvPr>
          <p:cNvSpPr>
            <a:spLocks noGrp="1"/>
          </p:cNvSpPr>
          <p:nvPr>
            <p:ph type="ctrTitle"/>
          </p:nvPr>
        </p:nvSpPr>
        <p:spPr>
          <a:xfrm rot="10800000" flipV="1">
            <a:off x="609600" y="91440"/>
            <a:ext cx="10607040" cy="548640"/>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1D6052-DC30-DC80-F905-9A8B1FD98583}"/>
              </a:ext>
            </a:extLst>
          </p:cNvPr>
          <p:cNvSpPr txBox="1">
            <a:spLocks/>
          </p:cNvSpPr>
          <p:nvPr userDrawn="1"/>
        </p:nvSpPr>
        <p:spPr>
          <a:xfrm>
            <a:off x="609600" y="91440"/>
            <a:ext cx="963168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600"/>
          </a:p>
        </p:txBody>
      </p:sp>
      <p:cxnSp>
        <p:nvCxnSpPr>
          <p:cNvPr id="3" name="Straight Connector 2">
            <a:extLst>
              <a:ext uri="{FF2B5EF4-FFF2-40B4-BE49-F238E27FC236}">
                <a16:creationId xmlns:a16="http://schemas.microsoft.com/office/drawing/2014/main" id="{5B852CEC-9F82-016C-4AD8-BA84D2A2E479}"/>
              </a:ext>
            </a:extLst>
          </p:cNvPr>
          <p:cNvCxnSpPr/>
          <p:nvPr userDrawn="1"/>
        </p:nvCxnSpPr>
        <p:spPr>
          <a:xfrm>
            <a:off x="609600" y="646253"/>
            <a:ext cx="8283488" cy="0"/>
          </a:xfrm>
          <a:prstGeom prst="line">
            <a:avLst/>
          </a:prstGeom>
          <a:ln w="19050">
            <a:solidFill>
              <a:schemeClr val="accent4"/>
            </a:solidFill>
          </a:ln>
        </p:spPr>
        <p:style>
          <a:lnRef idx="1">
            <a:schemeClr val="accent4"/>
          </a:lnRef>
          <a:fillRef idx="0">
            <a:schemeClr val="accent4"/>
          </a:fillRef>
          <a:effectRef idx="0">
            <a:schemeClr val="accent4"/>
          </a:effectRef>
          <a:fontRef idx="minor">
            <a:schemeClr val="tx1"/>
          </a:fontRef>
        </p:style>
      </p:cxnSp>
      <p:cxnSp>
        <p:nvCxnSpPr>
          <p:cNvPr id="4" name="Straight Connector 3">
            <a:extLst>
              <a:ext uri="{FF2B5EF4-FFF2-40B4-BE49-F238E27FC236}">
                <a16:creationId xmlns:a16="http://schemas.microsoft.com/office/drawing/2014/main" id="{065A2711-0CC7-4D37-884F-B70EEF00B42A}"/>
              </a:ext>
            </a:extLst>
          </p:cNvPr>
          <p:cNvCxnSpPr>
            <a:cxnSpLocks/>
          </p:cNvCxnSpPr>
          <p:nvPr userDrawn="1"/>
        </p:nvCxnSpPr>
        <p:spPr>
          <a:xfrm>
            <a:off x="609601" y="717172"/>
            <a:ext cx="7435913" cy="0"/>
          </a:xfrm>
          <a:prstGeom prst="line">
            <a:avLst/>
          </a:prstGeom>
          <a:ln w="19050">
            <a:solidFill>
              <a:schemeClr val="tx2"/>
            </a:solidFill>
          </a:ln>
        </p:spPr>
        <p:style>
          <a:lnRef idx="1">
            <a:schemeClr val="accent4"/>
          </a:lnRef>
          <a:fillRef idx="0">
            <a:schemeClr val="accent4"/>
          </a:fillRef>
          <a:effectRef idx="0">
            <a:schemeClr val="accent4"/>
          </a:effectRef>
          <a:fontRef idx="minor">
            <a:schemeClr val="tx1"/>
          </a:fontRef>
        </p:style>
      </p:cxnSp>
      <p:sp>
        <p:nvSpPr>
          <p:cNvPr id="6" name="Subtitle 2">
            <a:extLst>
              <a:ext uri="{FF2B5EF4-FFF2-40B4-BE49-F238E27FC236}">
                <a16:creationId xmlns:a16="http://schemas.microsoft.com/office/drawing/2014/main" id="{38315CD0-FB31-CB26-49C8-0C7C07E45614}"/>
              </a:ext>
            </a:extLst>
          </p:cNvPr>
          <p:cNvSpPr>
            <a:spLocks noGrp="1"/>
          </p:cNvSpPr>
          <p:nvPr>
            <p:ph type="subTitle" idx="1"/>
          </p:nvPr>
        </p:nvSpPr>
        <p:spPr>
          <a:xfrm>
            <a:off x="609601" y="914400"/>
            <a:ext cx="10943491"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855002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scussion Graphic">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AC7E45BF-2EC5-4F15-9902-C0FC069F7F07}"/>
              </a:ext>
            </a:extLst>
          </p:cNvPr>
          <p:cNvSpPr/>
          <p:nvPr userDrawn="1"/>
        </p:nvSpPr>
        <p:spPr>
          <a:xfrm>
            <a:off x="-19011" y="1"/>
            <a:ext cx="12202048" cy="103094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0F8D890F-BECA-482D-B999-32ED16693F59}"/>
              </a:ext>
            </a:extLst>
          </p:cNvPr>
          <p:cNvSpPr txBox="1"/>
          <p:nvPr userDrawn="1"/>
        </p:nvSpPr>
        <p:spPr>
          <a:xfrm>
            <a:off x="609601" y="341153"/>
            <a:ext cx="11156028" cy="646331"/>
          </a:xfrm>
          <a:prstGeom prst="rect">
            <a:avLst/>
          </a:prstGeom>
          <a:noFill/>
          <a:ln>
            <a:noFill/>
          </a:ln>
        </p:spPr>
        <p:txBody>
          <a:bodyPr wrap="square" rtlCol="0">
            <a:spAutoFit/>
          </a:bodyPr>
          <a:lstStyle/>
          <a:p>
            <a:r>
              <a:rPr lang="en-US" sz="3600" b="0">
                <a:solidFill>
                  <a:schemeClr val="tx1"/>
                </a:solidFill>
                <a:latin typeface="+mj-lt"/>
                <a:cs typeface="Times New Roman" panose="02020603050405020304" pitchFamily="18" charset="0"/>
              </a:rPr>
              <a:t>Discussion Points</a:t>
            </a:r>
            <a:endParaRPr lang="en-US" sz="3600" i="1">
              <a:solidFill>
                <a:schemeClr val="tx1"/>
              </a:solidFill>
              <a:latin typeface="+mj-lt"/>
              <a:cs typeface="Times New Roman" panose="02020603050405020304" pitchFamily="18" charset="0"/>
            </a:endParaRPr>
          </a:p>
        </p:txBody>
      </p:sp>
      <p:grpSp>
        <p:nvGrpSpPr>
          <p:cNvPr id="2" name="Group 1">
            <a:extLst>
              <a:ext uri="{FF2B5EF4-FFF2-40B4-BE49-F238E27FC236}">
                <a16:creationId xmlns:a16="http://schemas.microsoft.com/office/drawing/2014/main" id="{72319FB6-A11F-4EB1-BB36-BEFDC1D5CE3A}"/>
              </a:ext>
            </a:extLst>
          </p:cNvPr>
          <p:cNvGrpSpPr/>
          <p:nvPr userDrawn="1"/>
        </p:nvGrpSpPr>
        <p:grpSpPr>
          <a:xfrm>
            <a:off x="175541" y="1366305"/>
            <a:ext cx="2072640" cy="1554480"/>
            <a:chOff x="207689" y="1944790"/>
            <a:chExt cx="2889980" cy="2865535"/>
          </a:xfrm>
        </p:grpSpPr>
        <p:sp>
          <p:nvSpPr>
            <p:cNvPr id="45" name="Flowchart: Connector 44">
              <a:extLst>
                <a:ext uri="{FF2B5EF4-FFF2-40B4-BE49-F238E27FC236}">
                  <a16:creationId xmlns:a16="http://schemas.microsoft.com/office/drawing/2014/main" id="{3BA3F901-5897-413C-992D-C72147F85B09}"/>
                </a:ext>
              </a:extLst>
            </p:cNvPr>
            <p:cNvSpPr/>
            <p:nvPr userDrawn="1"/>
          </p:nvSpPr>
          <p:spPr>
            <a:xfrm>
              <a:off x="274084" y="2047672"/>
              <a:ext cx="2757191" cy="2762653"/>
            </a:xfrm>
            <a:prstGeom prst="flowChartConnector">
              <a:avLst/>
            </a:prstGeom>
            <a:solidFill>
              <a:schemeClr val="tx2"/>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Box 4">
              <a:extLst>
                <a:ext uri="{FF2B5EF4-FFF2-40B4-BE49-F238E27FC236}">
                  <a16:creationId xmlns:a16="http://schemas.microsoft.com/office/drawing/2014/main" id="{A8D72B45-C662-4B3D-8BA6-C000E90F824E}"/>
                </a:ext>
              </a:extLst>
            </p:cNvPr>
            <p:cNvSpPr txBox="1"/>
            <p:nvPr userDrawn="1"/>
          </p:nvSpPr>
          <p:spPr>
            <a:xfrm>
              <a:off x="207689" y="1944790"/>
              <a:ext cx="2889980" cy="1531863"/>
            </a:xfrm>
            <a:prstGeom prst="rect">
              <a:avLst/>
            </a:prstGeom>
            <a:noFill/>
          </p:spPr>
          <p:txBody>
            <a:bodyPr wrap="square" rtlCol="0">
              <a:spAutoFit/>
            </a:bodyPr>
            <a:lstStyle/>
            <a:p>
              <a:pPr algn="ctr"/>
              <a:r>
                <a:rPr lang="en-US" sz="1600" b="1">
                  <a:solidFill>
                    <a:schemeClr val="bg1"/>
                  </a:solidFill>
                  <a:latin typeface="+mn-lt"/>
                  <a:cs typeface="Times New Roman" panose="02020603050405020304" pitchFamily="18" charset="0"/>
                </a:rPr>
                <a:t>Part 1 </a:t>
              </a:r>
            </a:p>
            <a:p>
              <a:pPr algn="ctr"/>
              <a:r>
                <a:rPr lang="en-US" sz="1600" b="1">
                  <a:solidFill>
                    <a:schemeClr val="bg1"/>
                  </a:solidFill>
                  <a:latin typeface="+mn-lt"/>
                  <a:cs typeface="Times New Roman" panose="02020603050405020304" pitchFamily="18" charset="0"/>
                </a:rPr>
                <a:t>Enrollment &amp; Demographics</a:t>
              </a:r>
            </a:p>
          </p:txBody>
        </p:sp>
      </p:grpSp>
      <p:grpSp>
        <p:nvGrpSpPr>
          <p:cNvPr id="3" name="Group 2">
            <a:extLst>
              <a:ext uri="{FF2B5EF4-FFF2-40B4-BE49-F238E27FC236}">
                <a16:creationId xmlns:a16="http://schemas.microsoft.com/office/drawing/2014/main" id="{0B850212-34EF-4159-9D8D-263623213E11}"/>
              </a:ext>
            </a:extLst>
          </p:cNvPr>
          <p:cNvGrpSpPr/>
          <p:nvPr userDrawn="1"/>
        </p:nvGrpSpPr>
        <p:grpSpPr>
          <a:xfrm>
            <a:off x="2635773" y="1366305"/>
            <a:ext cx="2072640" cy="1554480"/>
            <a:chOff x="3193403" y="1994013"/>
            <a:chExt cx="2757191" cy="2816313"/>
          </a:xfrm>
        </p:grpSpPr>
        <p:sp>
          <p:nvSpPr>
            <p:cNvPr id="4" name="Flowchart: Connector 3">
              <a:extLst>
                <a:ext uri="{FF2B5EF4-FFF2-40B4-BE49-F238E27FC236}">
                  <a16:creationId xmlns:a16="http://schemas.microsoft.com/office/drawing/2014/main" id="{67516F9B-EFFE-48FF-9697-393D6FBBDE16}"/>
                </a:ext>
              </a:extLst>
            </p:cNvPr>
            <p:cNvSpPr/>
            <p:nvPr userDrawn="1"/>
          </p:nvSpPr>
          <p:spPr>
            <a:xfrm>
              <a:off x="3193403" y="2047673"/>
              <a:ext cx="2757191" cy="2762653"/>
            </a:xfrm>
            <a:prstGeom prst="flowChartConnector">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TextBox 48">
              <a:extLst>
                <a:ext uri="{FF2B5EF4-FFF2-40B4-BE49-F238E27FC236}">
                  <a16:creationId xmlns:a16="http://schemas.microsoft.com/office/drawing/2014/main" id="{E419535C-03B6-4A6D-91AA-13183058AB4D}"/>
                </a:ext>
              </a:extLst>
            </p:cNvPr>
            <p:cNvSpPr txBox="1"/>
            <p:nvPr userDrawn="1"/>
          </p:nvSpPr>
          <p:spPr>
            <a:xfrm>
              <a:off x="3329943" y="1994013"/>
              <a:ext cx="2460556" cy="1059460"/>
            </a:xfrm>
            <a:prstGeom prst="rect">
              <a:avLst/>
            </a:prstGeom>
            <a:noFill/>
          </p:spPr>
          <p:txBody>
            <a:bodyPr wrap="square" rtlCol="0">
              <a:spAutoFit/>
            </a:bodyPr>
            <a:lstStyle/>
            <a:p>
              <a:pPr algn="ctr"/>
              <a:r>
                <a:rPr lang="en-US" sz="1600" b="1">
                  <a:solidFill>
                    <a:schemeClr val="bg1"/>
                  </a:solidFill>
                  <a:latin typeface="+mn-lt"/>
                  <a:cs typeface="Times New Roman" panose="02020603050405020304" pitchFamily="18" charset="0"/>
                </a:rPr>
                <a:t>Part 2  </a:t>
              </a:r>
            </a:p>
            <a:p>
              <a:pPr algn="ctr"/>
              <a:r>
                <a:rPr lang="en-US" sz="1600" b="1">
                  <a:solidFill>
                    <a:schemeClr val="bg1"/>
                  </a:solidFill>
                  <a:latin typeface="+mn-lt"/>
                  <a:cs typeface="Times New Roman" panose="02020603050405020304" pitchFamily="18" charset="0"/>
                </a:rPr>
                <a:t>Development</a:t>
              </a:r>
            </a:p>
          </p:txBody>
        </p:sp>
      </p:grpSp>
      <p:grpSp>
        <p:nvGrpSpPr>
          <p:cNvPr id="6" name="Group 5">
            <a:extLst>
              <a:ext uri="{FF2B5EF4-FFF2-40B4-BE49-F238E27FC236}">
                <a16:creationId xmlns:a16="http://schemas.microsoft.com/office/drawing/2014/main" id="{167AC4EB-4F04-43A0-982D-7BE7C42066E7}"/>
              </a:ext>
            </a:extLst>
          </p:cNvPr>
          <p:cNvGrpSpPr/>
          <p:nvPr userDrawn="1"/>
        </p:nvGrpSpPr>
        <p:grpSpPr>
          <a:xfrm>
            <a:off x="5072447" y="1366305"/>
            <a:ext cx="2072640" cy="1554480"/>
            <a:chOff x="6079382" y="2046236"/>
            <a:chExt cx="2904084" cy="2764088"/>
          </a:xfrm>
        </p:grpSpPr>
        <p:sp>
          <p:nvSpPr>
            <p:cNvPr id="44" name="Flowchart: Connector 43">
              <a:extLst>
                <a:ext uri="{FF2B5EF4-FFF2-40B4-BE49-F238E27FC236}">
                  <a16:creationId xmlns:a16="http://schemas.microsoft.com/office/drawing/2014/main" id="{FC28181D-3326-48C8-BCD4-CC3B6F2D4619}"/>
                </a:ext>
              </a:extLst>
            </p:cNvPr>
            <p:cNvSpPr/>
            <p:nvPr userDrawn="1"/>
          </p:nvSpPr>
          <p:spPr>
            <a:xfrm>
              <a:off x="6125725" y="2047671"/>
              <a:ext cx="2757191" cy="2762653"/>
            </a:xfrm>
            <a:prstGeom prst="flowChartConnector">
              <a:avLst/>
            </a:prstGeom>
            <a:solidFill>
              <a:schemeClr val="accent2"/>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0" name="TextBox 49">
              <a:extLst>
                <a:ext uri="{FF2B5EF4-FFF2-40B4-BE49-F238E27FC236}">
                  <a16:creationId xmlns:a16="http://schemas.microsoft.com/office/drawing/2014/main" id="{BD6C8BD8-9360-4817-8C85-3B9D6397EFA9}"/>
                </a:ext>
              </a:extLst>
            </p:cNvPr>
            <p:cNvSpPr txBox="1"/>
            <p:nvPr userDrawn="1"/>
          </p:nvSpPr>
          <p:spPr>
            <a:xfrm>
              <a:off x="6079382" y="2046236"/>
              <a:ext cx="2904084" cy="1038181"/>
            </a:xfrm>
            <a:prstGeom prst="rect">
              <a:avLst/>
            </a:prstGeom>
            <a:noFill/>
          </p:spPr>
          <p:txBody>
            <a:bodyPr wrap="square" rtlCol="0">
              <a:spAutoFit/>
            </a:bodyPr>
            <a:lstStyle/>
            <a:p>
              <a:pPr algn="ctr"/>
              <a:r>
                <a:rPr lang="en-US" sz="1600" b="1">
                  <a:solidFill>
                    <a:schemeClr val="bg1"/>
                  </a:solidFill>
                  <a:latin typeface="+mn-lt"/>
                  <a:cs typeface="Times New Roman" panose="02020603050405020304" pitchFamily="18" charset="0"/>
                </a:rPr>
                <a:t>Part 3</a:t>
              </a:r>
            </a:p>
            <a:p>
              <a:pPr algn="ctr"/>
              <a:r>
                <a:rPr lang="en-US" sz="1600" b="1">
                  <a:solidFill>
                    <a:schemeClr val="bg1"/>
                  </a:solidFill>
                  <a:latin typeface="+mn-lt"/>
                  <a:cs typeface="Times New Roman" panose="02020603050405020304" pitchFamily="18" charset="0"/>
                </a:rPr>
                <a:t>Projections</a:t>
              </a:r>
            </a:p>
          </p:txBody>
        </p:sp>
      </p:grpSp>
      <p:sp>
        <p:nvSpPr>
          <p:cNvPr id="13" name="Double Bracket 12">
            <a:extLst>
              <a:ext uri="{FF2B5EF4-FFF2-40B4-BE49-F238E27FC236}">
                <a16:creationId xmlns:a16="http://schemas.microsoft.com/office/drawing/2014/main" id="{9DE61144-F4CB-4A91-B49B-A0D0E7D92F29}"/>
              </a:ext>
            </a:extLst>
          </p:cNvPr>
          <p:cNvSpPr/>
          <p:nvPr userDrawn="1"/>
        </p:nvSpPr>
        <p:spPr>
          <a:xfrm>
            <a:off x="167457" y="3090140"/>
            <a:ext cx="2072640" cy="3108960"/>
          </a:xfrm>
          <a:prstGeom prst="bracketPair">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grpSp>
        <p:nvGrpSpPr>
          <p:cNvPr id="32" name="Group 31">
            <a:extLst>
              <a:ext uri="{FF2B5EF4-FFF2-40B4-BE49-F238E27FC236}">
                <a16:creationId xmlns:a16="http://schemas.microsoft.com/office/drawing/2014/main" id="{6F96BB4E-58B5-4C0E-83C1-C440279A96D4}"/>
              </a:ext>
            </a:extLst>
          </p:cNvPr>
          <p:cNvGrpSpPr/>
          <p:nvPr userDrawn="1"/>
        </p:nvGrpSpPr>
        <p:grpSpPr>
          <a:xfrm>
            <a:off x="7542195" y="1366305"/>
            <a:ext cx="2072640" cy="1554480"/>
            <a:chOff x="6125725" y="2043157"/>
            <a:chExt cx="2757191" cy="2767167"/>
          </a:xfrm>
        </p:grpSpPr>
        <p:sp>
          <p:nvSpPr>
            <p:cNvPr id="33" name="Flowchart: Connector 32">
              <a:extLst>
                <a:ext uri="{FF2B5EF4-FFF2-40B4-BE49-F238E27FC236}">
                  <a16:creationId xmlns:a16="http://schemas.microsoft.com/office/drawing/2014/main" id="{51ABCE7D-F0F3-45C6-B382-4C3E163A8BAB}"/>
                </a:ext>
              </a:extLst>
            </p:cNvPr>
            <p:cNvSpPr/>
            <p:nvPr userDrawn="1"/>
          </p:nvSpPr>
          <p:spPr>
            <a:xfrm>
              <a:off x="6125725" y="2047671"/>
              <a:ext cx="2757191" cy="2762653"/>
            </a:xfrm>
            <a:prstGeom prst="flowChartConnector">
              <a:avLst/>
            </a:prstGeom>
            <a:solidFill>
              <a:schemeClr val="accent4"/>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4" name="Graphic 33" descr="Dance steps outline">
              <a:extLst>
                <a:ext uri="{FF2B5EF4-FFF2-40B4-BE49-F238E27FC236}">
                  <a16:creationId xmlns:a16="http://schemas.microsoft.com/office/drawing/2014/main" id="{98707BBD-8E13-4E77-A7AD-20E6C67942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88990" y="2931377"/>
              <a:ext cx="2020843" cy="1801017"/>
            </a:xfrm>
            <a:prstGeom prst="rect">
              <a:avLst/>
            </a:prstGeom>
          </p:spPr>
        </p:pic>
        <p:sp>
          <p:nvSpPr>
            <p:cNvPr id="35" name="TextBox 34">
              <a:extLst>
                <a:ext uri="{FF2B5EF4-FFF2-40B4-BE49-F238E27FC236}">
                  <a16:creationId xmlns:a16="http://schemas.microsoft.com/office/drawing/2014/main" id="{0BC66E69-C4EB-47F9-AF39-A020A405B9A6}"/>
                </a:ext>
              </a:extLst>
            </p:cNvPr>
            <p:cNvSpPr txBox="1"/>
            <p:nvPr userDrawn="1"/>
          </p:nvSpPr>
          <p:spPr>
            <a:xfrm>
              <a:off x="6491994" y="2043157"/>
              <a:ext cx="2024650" cy="1038180"/>
            </a:xfrm>
            <a:prstGeom prst="rect">
              <a:avLst/>
            </a:prstGeom>
            <a:noFill/>
          </p:spPr>
          <p:txBody>
            <a:bodyPr wrap="square" rtlCol="0">
              <a:spAutoFit/>
            </a:bodyPr>
            <a:lstStyle/>
            <a:p>
              <a:pPr algn="ctr"/>
              <a:r>
                <a:rPr lang="en-US" sz="1600" b="1">
                  <a:solidFill>
                    <a:schemeClr val="bg1"/>
                  </a:solidFill>
                  <a:latin typeface="+mn-lt"/>
                  <a:cs typeface="Times New Roman" panose="02020603050405020304" pitchFamily="18" charset="0"/>
                </a:rPr>
                <a:t>Part 4 </a:t>
              </a:r>
            </a:p>
            <a:p>
              <a:pPr algn="ctr"/>
              <a:r>
                <a:rPr lang="en-US" sz="1600" b="1">
                  <a:solidFill>
                    <a:schemeClr val="bg1"/>
                  </a:solidFill>
                  <a:latin typeface="+mn-lt"/>
                  <a:cs typeface="Times New Roman" panose="02020603050405020304" pitchFamily="18" charset="0"/>
                </a:rPr>
                <a:t>Next Steps</a:t>
              </a:r>
            </a:p>
          </p:txBody>
        </p:sp>
      </p:grpSp>
      <p:pic>
        <p:nvPicPr>
          <p:cNvPr id="17" name="Graphic 16" descr="Architecture with solid fill">
            <a:extLst>
              <a:ext uri="{FF2B5EF4-FFF2-40B4-BE49-F238E27FC236}">
                <a16:creationId xmlns:a16="http://schemas.microsoft.com/office/drawing/2014/main" id="{D12F00CB-A754-4DC9-8BDD-7E9CE35F4EF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30999" y="1893074"/>
            <a:ext cx="1388149" cy="1041112"/>
          </a:xfrm>
          <a:prstGeom prst="rect">
            <a:avLst/>
          </a:prstGeom>
        </p:spPr>
      </p:pic>
      <p:sp>
        <p:nvSpPr>
          <p:cNvPr id="39" name="Double Bracket 38">
            <a:extLst>
              <a:ext uri="{FF2B5EF4-FFF2-40B4-BE49-F238E27FC236}">
                <a16:creationId xmlns:a16="http://schemas.microsoft.com/office/drawing/2014/main" id="{4FBDC342-1AD3-4AE0-8AB2-8568106FF03A}"/>
              </a:ext>
            </a:extLst>
          </p:cNvPr>
          <p:cNvSpPr/>
          <p:nvPr userDrawn="1"/>
        </p:nvSpPr>
        <p:spPr>
          <a:xfrm>
            <a:off x="7530737" y="3090140"/>
            <a:ext cx="2072640" cy="3108960"/>
          </a:xfrm>
          <a:prstGeom prst="bracketPair">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pic>
        <p:nvPicPr>
          <p:cNvPr id="40" name="Graphic 39" descr="Business Growth with solid fill">
            <a:extLst>
              <a:ext uri="{FF2B5EF4-FFF2-40B4-BE49-F238E27FC236}">
                <a16:creationId xmlns:a16="http://schemas.microsoft.com/office/drawing/2014/main" id="{B4C52C62-5682-4619-ACD2-6EAADC05402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02380" y="1851495"/>
            <a:ext cx="1561499" cy="1171124"/>
          </a:xfrm>
          <a:prstGeom prst="rect">
            <a:avLst/>
          </a:prstGeom>
        </p:spPr>
      </p:pic>
      <p:pic>
        <p:nvPicPr>
          <p:cNvPr id="41" name="Graphic 40" descr="Map with pin outline">
            <a:extLst>
              <a:ext uri="{FF2B5EF4-FFF2-40B4-BE49-F238E27FC236}">
                <a16:creationId xmlns:a16="http://schemas.microsoft.com/office/drawing/2014/main" id="{4690E965-8978-4871-BA24-D6CA7F44AD17}"/>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2037" y="1983733"/>
            <a:ext cx="1295833" cy="971875"/>
          </a:xfrm>
          <a:prstGeom prst="rect">
            <a:avLst/>
          </a:prstGeom>
        </p:spPr>
      </p:pic>
      <p:sp>
        <p:nvSpPr>
          <p:cNvPr id="26" name="Double Bracket 25">
            <a:extLst>
              <a:ext uri="{FF2B5EF4-FFF2-40B4-BE49-F238E27FC236}">
                <a16:creationId xmlns:a16="http://schemas.microsoft.com/office/drawing/2014/main" id="{B30FB306-B4DE-4ADC-B48E-11AACDADEAC8}"/>
              </a:ext>
            </a:extLst>
          </p:cNvPr>
          <p:cNvSpPr/>
          <p:nvPr userDrawn="1"/>
        </p:nvSpPr>
        <p:spPr>
          <a:xfrm>
            <a:off x="2626920" y="3090140"/>
            <a:ext cx="2072640" cy="3108960"/>
          </a:xfrm>
          <a:prstGeom prst="bracketPair">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27" name="Double Bracket 26">
            <a:extLst>
              <a:ext uri="{FF2B5EF4-FFF2-40B4-BE49-F238E27FC236}">
                <a16:creationId xmlns:a16="http://schemas.microsoft.com/office/drawing/2014/main" id="{B7096975-3AB8-47FE-BB08-A2F77C2B5719}"/>
              </a:ext>
            </a:extLst>
          </p:cNvPr>
          <p:cNvSpPr/>
          <p:nvPr userDrawn="1"/>
        </p:nvSpPr>
        <p:spPr>
          <a:xfrm>
            <a:off x="5054656" y="3090140"/>
            <a:ext cx="2072640" cy="3108960"/>
          </a:xfrm>
          <a:prstGeom prst="bracketPair">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grpSp>
        <p:nvGrpSpPr>
          <p:cNvPr id="38" name="Group 37">
            <a:extLst>
              <a:ext uri="{FF2B5EF4-FFF2-40B4-BE49-F238E27FC236}">
                <a16:creationId xmlns:a16="http://schemas.microsoft.com/office/drawing/2014/main" id="{9535E760-3F5A-4859-AEEC-6851528294B4}"/>
              </a:ext>
            </a:extLst>
          </p:cNvPr>
          <p:cNvGrpSpPr/>
          <p:nvPr userDrawn="1"/>
        </p:nvGrpSpPr>
        <p:grpSpPr>
          <a:xfrm>
            <a:off x="10006820" y="1366305"/>
            <a:ext cx="2072640" cy="1554480"/>
            <a:chOff x="6125725" y="2047671"/>
            <a:chExt cx="2757191" cy="2762653"/>
          </a:xfrm>
          <a:solidFill>
            <a:schemeClr val="tx1"/>
          </a:solidFill>
        </p:grpSpPr>
        <p:sp>
          <p:nvSpPr>
            <p:cNvPr id="43" name="Flowchart: Connector 42">
              <a:extLst>
                <a:ext uri="{FF2B5EF4-FFF2-40B4-BE49-F238E27FC236}">
                  <a16:creationId xmlns:a16="http://schemas.microsoft.com/office/drawing/2014/main" id="{57E7D231-1309-40A6-87E9-EE3A572FD363}"/>
                </a:ext>
              </a:extLst>
            </p:cNvPr>
            <p:cNvSpPr/>
            <p:nvPr userDrawn="1"/>
          </p:nvSpPr>
          <p:spPr>
            <a:xfrm>
              <a:off x="6125725" y="2047671"/>
              <a:ext cx="2757191" cy="2762653"/>
            </a:xfrm>
            <a:prstGeom prst="flowChartConnector">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7" name="TextBox 46">
              <a:extLst>
                <a:ext uri="{FF2B5EF4-FFF2-40B4-BE49-F238E27FC236}">
                  <a16:creationId xmlns:a16="http://schemas.microsoft.com/office/drawing/2014/main" id="{A12A1184-7B2B-4152-A970-D7649FBE46B9}"/>
                </a:ext>
              </a:extLst>
            </p:cNvPr>
            <p:cNvSpPr txBox="1"/>
            <p:nvPr userDrawn="1"/>
          </p:nvSpPr>
          <p:spPr>
            <a:xfrm>
              <a:off x="6434119" y="2119982"/>
              <a:ext cx="2024650" cy="601052"/>
            </a:xfrm>
            <a:prstGeom prst="rect">
              <a:avLst/>
            </a:prstGeom>
            <a:noFill/>
            <a:ln>
              <a:noFill/>
            </a:ln>
          </p:spPr>
          <p:txBody>
            <a:bodyPr wrap="square" rtlCol="0">
              <a:spAutoFit/>
            </a:bodyPr>
            <a:lstStyle/>
            <a:p>
              <a:pPr algn="ctr"/>
              <a:r>
                <a:rPr lang="en-US" sz="1600" b="1">
                  <a:solidFill>
                    <a:schemeClr val="bg1"/>
                  </a:solidFill>
                  <a:latin typeface="+mn-lt"/>
                  <a:cs typeface="Times New Roman" panose="02020603050405020304" pitchFamily="18" charset="0"/>
                </a:rPr>
                <a:t>Appendix</a:t>
              </a:r>
            </a:p>
          </p:txBody>
        </p:sp>
      </p:grpSp>
      <p:pic>
        <p:nvPicPr>
          <p:cNvPr id="18" name="Graphic 17" descr="Clipboard outline">
            <a:extLst>
              <a:ext uri="{FF2B5EF4-FFF2-40B4-BE49-F238E27FC236}">
                <a16:creationId xmlns:a16="http://schemas.microsoft.com/office/drawing/2014/main" id="{87F0CC7C-4819-4EE7-88B1-77D3D2B5A260}"/>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87275" y="1779305"/>
            <a:ext cx="1521973" cy="1141480"/>
          </a:xfrm>
          <a:prstGeom prst="rect">
            <a:avLst/>
          </a:prstGeom>
        </p:spPr>
      </p:pic>
      <p:sp>
        <p:nvSpPr>
          <p:cNvPr id="48" name="Double Bracket 47">
            <a:extLst>
              <a:ext uri="{FF2B5EF4-FFF2-40B4-BE49-F238E27FC236}">
                <a16:creationId xmlns:a16="http://schemas.microsoft.com/office/drawing/2014/main" id="{2BF453F0-ACE2-4F85-B816-2E1E462C4337}"/>
              </a:ext>
            </a:extLst>
          </p:cNvPr>
          <p:cNvSpPr/>
          <p:nvPr userDrawn="1"/>
        </p:nvSpPr>
        <p:spPr>
          <a:xfrm>
            <a:off x="9963313" y="3090140"/>
            <a:ext cx="2072640" cy="3108960"/>
          </a:xfrm>
          <a:prstGeom prst="bracketPair">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sysClr val="windowText" lastClr="000000"/>
              </a:solidFill>
            </a:endParaRPr>
          </a:p>
        </p:txBody>
      </p:sp>
      <p:grpSp>
        <p:nvGrpSpPr>
          <p:cNvPr id="56" name="Group 55">
            <a:extLst>
              <a:ext uri="{FF2B5EF4-FFF2-40B4-BE49-F238E27FC236}">
                <a16:creationId xmlns:a16="http://schemas.microsoft.com/office/drawing/2014/main" id="{8B8CB39D-75F4-47E6-B007-445A034783FE}"/>
              </a:ext>
            </a:extLst>
          </p:cNvPr>
          <p:cNvGrpSpPr/>
          <p:nvPr userDrawn="1"/>
        </p:nvGrpSpPr>
        <p:grpSpPr>
          <a:xfrm>
            <a:off x="-10048" y="1051823"/>
            <a:ext cx="12202048" cy="194270"/>
            <a:chOff x="-10048" y="1060615"/>
            <a:chExt cx="12202048" cy="194270"/>
          </a:xfrm>
        </p:grpSpPr>
        <p:cxnSp>
          <p:nvCxnSpPr>
            <p:cNvPr id="57" name="Straight Connector 56">
              <a:extLst>
                <a:ext uri="{FF2B5EF4-FFF2-40B4-BE49-F238E27FC236}">
                  <a16:creationId xmlns:a16="http://schemas.microsoft.com/office/drawing/2014/main" id="{A2D665CC-19EE-4AAE-B853-9F1F35D2EDDB}"/>
                </a:ext>
              </a:extLst>
            </p:cNvPr>
            <p:cNvCxnSpPr>
              <a:cxnSpLocks/>
            </p:cNvCxnSpPr>
            <p:nvPr/>
          </p:nvCxnSpPr>
          <p:spPr>
            <a:xfrm>
              <a:off x="-10048" y="1060615"/>
              <a:ext cx="12202048" cy="0"/>
            </a:xfrm>
            <a:prstGeom prst="line">
              <a:avLst/>
            </a:prstGeom>
            <a:solidFill>
              <a:srgbClr val="F99D31"/>
            </a:solidFill>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E68700B-8E5A-46D0-8E01-2E60CDEBCEC6}"/>
                </a:ext>
              </a:extLst>
            </p:cNvPr>
            <p:cNvCxnSpPr>
              <a:cxnSpLocks/>
            </p:cNvCxnSpPr>
            <p:nvPr/>
          </p:nvCxnSpPr>
          <p:spPr>
            <a:xfrm>
              <a:off x="0" y="1152202"/>
              <a:ext cx="8868895" cy="0"/>
            </a:xfrm>
            <a:prstGeom prst="line">
              <a:avLst/>
            </a:prstGeom>
            <a:solidFill>
              <a:srgbClr val="F99D31"/>
            </a:solidFill>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66F76ED-9777-4B85-BD04-BF768567294A}"/>
                </a:ext>
              </a:extLst>
            </p:cNvPr>
            <p:cNvCxnSpPr>
              <a:cxnSpLocks/>
            </p:cNvCxnSpPr>
            <p:nvPr/>
          </p:nvCxnSpPr>
          <p:spPr>
            <a:xfrm>
              <a:off x="-8368" y="1254885"/>
              <a:ext cx="6670425" cy="0"/>
            </a:xfrm>
            <a:prstGeom prst="line">
              <a:avLst/>
            </a:prstGeom>
            <a:solidFill>
              <a:srgbClr val="F99D31"/>
            </a:solidFill>
            <a:ln w="381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3555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RSP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C07936-4A2B-4AA4-BBED-3F11C435846A}"/>
              </a:ext>
            </a:extLst>
          </p:cNvPr>
          <p:cNvSpPr/>
          <p:nvPr userDrawn="1"/>
        </p:nvSpPr>
        <p:spPr>
          <a:xfrm>
            <a:off x="-19011" y="1"/>
            <a:ext cx="12202048" cy="103094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 name="Group 4">
            <a:extLst>
              <a:ext uri="{FF2B5EF4-FFF2-40B4-BE49-F238E27FC236}">
                <a16:creationId xmlns:a16="http://schemas.microsoft.com/office/drawing/2014/main" id="{4320C3DB-8A3F-49D9-98A2-E0B0D6B4860E}"/>
              </a:ext>
            </a:extLst>
          </p:cNvPr>
          <p:cNvGrpSpPr/>
          <p:nvPr userDrawn="1"/>
        </p:nvGrpSpPr>
        <p:grpSpPr>
          <a:xfrm>
            <a:off x="-10048" y="1051823"/>
            <a:ext cx="12202048" cy="194270"/>
            <a:chOff x="-10048" y="1060615"/>
            <a:chExt cx="12202048" cy="194270"/>
          </a:xfrm>
        </p:grpSpPr>
        <p:cxnSp>
          <p:nvCxnSpPr>
            <p:cNvPr id="6" name="Straight Connector 5">
              <a:extLst>
                <a:ext uri="{FF2B5EF4-FFF2-40B4-BE49-F238E27FC236}">
                  <a16:creationId xmlns:a16="http://schemas.microsoft.com/office/drawing/2014/main" id="{5DE7207E-19FE-4DA4-897C-9626AA1DC161}"/>
                </a:ext>
              </a:extLst>
            </p:cNvPr>
            <p:cNvCxnSpPr>
              <a:cxnSpLocks/>
            </p:cNvCxnSpPr>
            <p:nvPr/>
          </p:nvCxnSpPr>
          <p:spPr>
            <a:xfrm>
              <a:off x="-10048" y="1060615"/>
              <a:ext cx="12202048" cy="0"/>
            </a:xfrm>
            <a:prstGeom prst="line">
              <a:avLst/>
            </a:prstGeom>
            <a:solidFill>
              <a:srgbClr val="F99D31"/>
            </a:solidFill>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83DB022-1788-4B7A-AAD8-936BA137105B}"/>
                </a:ext>
              </a:extLst>
            </p:cNvPr>
            <p:cNvCxnSpPr>
              <a:cxnSpLocks/>
            </p:cNvCxnSpPr>
            <p:nvPr/>
          </p:nvCxnSpPr>
          <p:spPr>
            <a:xfrm>
              <a:off x="0" y="1152202"/>
              <a:ext cx="8868895" cy="0"/>
            </a:xfrm>
            <a:prstGeom prst="line">
              <a:avLst/>
            </a:prstGeom>
            <a:solidFill>
              <a:srgbClr val="F99D31"/>
            </a:solidFill>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813B4D9-4736-4BDC-B8B3-7505184DC04D}"/>
                </a:ext>
              </a:extLst>
            </p:cNvPr>
            <p:cNvCxnSpPr>
              <a:cxnSpLocks/>
            </p:cNvCxnSpPr>
            <p:nvPr/>
          </p:nvCxnSpPr>
          <p:spPr>
            <a:xfrm>
              <a:off x="-8368" y="1254885"/>
              <a:ext cx="6670425" cy="0"/>
            </a:xfrm>
            <a:prstGeom prst="line">
              <a:avLst/>
            </a:prstGeom>
            <a:solidFill>
              <a:srgbClr val="F99D31"/>
            </a:solidFill>
            <a:ln w="381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12499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29AC-60BE-4AB3-BDE9-4B5766F1FA80}"/>
              </a:ext>
            </a:extLst>
          </p:cNvPr>
          <p:cNvSpPr>
            <a:spLocks noGrp="1"/>
          </p:cNvSpPr>
          <p:nvPr>
            <p:ph type="ctrTitle"/>
          </p:nvPr>
        </p:nvSpPr>
        <p:spPr>
          <a:xfrm>
            <a:off x="3657600" y="2001838"/>
            <a:ext cx="7010400" cy="1508125"/>
          </a:xfrm>
        </p:spPr>
        <p:txBody>
          <a:bodyPr anchor="b"/>
          <a:lstStyle>
            <a:lvl1pPr algn="l">
              <a:defRPr sz="4500"/>
            </a:lvl1pPr>
          </a:lstStyle>
          <a:p>
            <a:r>
              <a:rPr lang="en-US"/>
              <a:t>Click to edit Master title style</a:t>
            </a:r>
          </a:p>
        </p:txBody>
      </p:sp>
      <p:sp>
        <p:nvSpPr>
          <p:cNvPr id="3" name="Subtitle 2">
            <a:extLst>
              <a:ext uri="{FF2B5EF4-FFF2-40B4-BE49-F238E27FC236}">
                <a16:creationId xmlns:a16="http://schemas.microsoft.com/office/drawing/2014/main" id="{FB125C91-9D91-454F-9C27-B20DFB0B713C}"/>
              </a:ext>
            </a:extLst>
          </p:cNvPr>
          <p:cNvSpPr>
            <a:spLocks noGrp="1"/>
          </p:cNvSpPr>
          <p:nvPr>
            <p:ph type="subTitle" idx="1"/>
          </p:nvPr>
        </p:nvSpPr>
        <p:spPr>
          <a:xfrm>
            <a:off x="3657598" y="3602038"/>
            <a:ext cx="7010401" cy="165576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835334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o 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4518E9-1D72-4C38-989A-E61A987CAAEE}"/>
              </a:ext>
            </a:extLst>
          </p:cNvPr>
          <p:cNvSpPr/>
          <p:nvPr userDrawn="1"/>
        </p:nvSpPr>
        <p:spPr>
          <a:xfrm>
            <a:off x="-19011" y="1"/>
            <a:ext cx="12202048" cy="103094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78CFBA30-8A9E-4DB2-AF3A-B7B76E5A3900}"/>
              </a:ext>
            </a:extLst>
          </p:cNvPr>
          <p:cNvSpPr txBox="1"/>
          <p:nvPr userDrawn="1"/>
        </p:nvSpPr>
        <p:spPr>
          <a:xfrm>
            <a:off x="4526916" y="3058044"/>
            <a:ext cx="3091649" cy="300082"/>
          </a:xfrm>
          <a:prstGeom prst="rect">
            <a:avLst/>
          </a:prstGeom>
          <a:noFill/>
          <a:ln>
            <a:noFill/>
          </a:ln>
        </p:spPr>
        <p:txBody>
          <a:bodyPr wrap="square" rtlCol="0">
            <a:spAutoFit/>
          </a:bodyPr>
          <a:lstStyle/>
          <a:p>
            <a:pPr algn="ctr"/>
            <a:r>
              <a:rPr lang="en-US" sz="1350" b="1">
                <a:solidFill>
                  <a:schemeClr val="bg1"/>
                </a:solidFill>
                <a:latin typeface="Times New Roman" panose="02020603050405020304" pitchFamily="18" charset="0"/>
                <a:cs typeface="Times New Roman" panose="02020603050405020304" pitchFamily="18" charset="0"/>
              </a:rPr>
              <a:t>Part 2 | Process Information</a:t>
            </a:r>
          </a:p>
        </p:txBody>
      </p:sp>
      <p:pic>
        <p:nvPicPr>
          <p:cNvPr id="20" name="Graphic 19" descr="Lightbulb and gear outline">
            <a:extLst>
              <a:ext uri="{FF2B5EF4-FFF2-40B4-BE49-F238E27FC236}">
                <a16:creationId xmlns:a16="http://schemas.microsoft.com/office/drawing/2014/main" id="{B073A39E-2D35-41A4-8F4E-B7471AB0B9D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96879" y="3260678"/>
            <a:ext cx="2182048" cy="1919199"/>
          </a:xfrm>
          <a:prstGeom prst="rect">
            <a:avLst/>
          </a:prstGeom>
        </p:spPr>
      </p:pic>
      <p:sp>
        <p:nvSpPr>
          <p:cNvPr id="17" name="Title 1">
            <a:extLst>
              <a:ext uri="{FF2B5EF4-FFF2-40B4-BE49-F238E27FC236}">
                <a16:creationId xmlns:a16="http://schemas.microsoft.com/office/drawing/2014/main" id="{F66E2B45-C820-4D27-B9AC-65313D68BC13}"/>
              </a:ext>
            </a:extLst>
          </p:cNvPr>
          <p:cNvSpPr>
            <a:spLocks noGrp="1"/>
          </p:cNvSpPr>
          <p:nvPr>
            <p:ph type="ctrTitle"/>
          </p:nvPr>
        </p:nvSpPr>
        <p:spPr>
          <a:xfrm rot="10800000" flipV="1">
            <a:off x="609600" y="228601"/>
            <a:ext cx="9144000" cy="767751"/>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6B469A79-CFCD-4F37-937B-8A220110D998}"/>
              </a:ext>
            </a:extLst>
          </p:cNvPr>
          <p:cNvSpPr>
            <a:spLocks noGrp="1"/>
          </p:cNvSpPr>
          <p:nvPr>
            <p:ph type="subTitle" idx="1"/>
          </p:nvPr>
        </p:nvSpPr>
        <p:spPr>
          <a:xfrm>
            <a:off x="609601" y="1424473"/>
            <a:ext cx="10943491"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grpSp>
        <p:nvGrpSpPr>
          <p:cNvPr id="14" name="Group 13">
            <a:extLst>
              <a:ext uri="{FF2B5EF4-FFF2-40B4-BE49-F238E27FC236}">
                <a16:creationId xmlns:a16="http://schemas.microsoft.com/office/drawing/2014/main" id="{5ECC2D41-85BB-4A89-BCBE-CFBE4A56B1E4}"/>
              </a:ext>
            </a:extLst>
          </p:cNvPr>
          <p:cNvGrpSpPr/>
          <p:nvPr userDrawn="1"/>
        </p:nvGrpSpPr>
        <p:grpSpPr>
          <a:xfrm>
            <a:off x="-10048" y="1051823"/>
            <a:ext cx="12202048" cy="194270"/>
            <a:chOff x="-10048" y="1060615"/>
            <a:chExt cx="12202048" cy="194270"/>
          </a:xfrm>
        </p:grpSpPr>
        <p:cxnSp>
          <p:nvCxnSpPr>
            <p:cNvPr id="15" name="Straight Connector 14">
              <a:extLst>
                <a:ext uri="{FF2B5EF4-FFF2-40B4-BE49-F238E27FC236}">
                  <a16:creationId xmlns:a16="http://schemas.microsoft.com/office/drawing/2014/main" id="{3B8A9628-9B5B-4EC6-8A49-CB33C62C493F}"/>
                </a:ext>
              </a:extLst>
            </p:cNvPr>
            <p:cNvCxnSpPr>
              <a:cxnSpLocks/>
            </p:cNvCxnSpPr>
            <p:nvPr/>
          </p:nvCxnSpPr>
          <p:spPr>
            <a:xfrm>
              <a:off x="-10048" y="1060615"/>
              <a:ext cx="12202048" cy="0"/>
            </a:xfrm>
            <a:prstGeom prst="line">
              <a:avLst/>
            </a:prstGeom>
            <a:solidFill>
              <a:srgbClr val="F99D31"/>
            </a:solidFill>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6FCDEBA-F3E9-49E7-9F46-D694FC5AA12F}"/>
                </a:ext>
              </a:extLst>
            </p:cNvPr>
            <p:cNvCxnSpPr>
              <a:cxnSpLocks/>
            </p:cNvCxnSpPr>
            <p:nvPr/>
          </p:nvCxnSpPr>
          <p:spPr>
            <a:xfrm>
              <a:off x="0" y="1152202"/>
              <a:ext cx="8868895" cy="0"/>
            </a:xfrm>
            <a:prstGeom prst="line">
              <a:avLst/>
            </a:prstGeom>
            <a:solidFill>
              <a:srgbClr val="F99D31"/>
            </a:solidFill>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B2DEE9B-8E55-49FF-A9A9-569002868195}"/>
                </a:ext>
              </a:extLst>
            </p:cNvPr>
            <p:cNvCxnSpPr>
              <a:cxnSpLocks/>
            </p:cNvCxnSpPr>
            <p:nvPr/>
          </p:nvCxnSpPr>
          <p:spPr>
            <a:xfrm>
              <a:off x="-8368" y="1254885"/>
              <a:ext cx="6670425" cy="0"/>
            </a:xfrm>
            <a:prstGeom prst="line">
              <a:avLst/>
            </a:prstGeom>
            <a:solidFill>
              <a:srgbClr val="F99D31"/>
            </a:solidFill>
            <a:ln w="381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56290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xpectation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326E490-F9FB-4C17-82E8-EAFAD3A989B9}"/>
              </a:ext>
            </a:extLst>
          </p:cNvPr>
          <p:cNvSpPr/>
          <p:nvPr userDrawn="1"/>
        </p:nvSpPr>
        <p:spPr>
          <a:xfrm>
            <a:off x="-19011" y="1"/>
            <a:ext cx="12202048" cy="103094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78CFBA30-8A9E-4DB2-AF3A-B7B76E5A3900}"/>
              </a:ext>
            </a:extLst>
          </p:cNvPr>
          <p:cNvSpPr txBox="1"/>
          <p:nvPr userDrawn="1"/>
        </p:nvSpPr>
        <p:spPr>
          <a:xfrm>
            <a:off x="4526916" y="3058044"/>
            <a:ext cx="3091649" cy="300082"/>
          </a:xfrm>
          <a:prstGeom prst="rect">
            <a:avLst/>
          </a:prstGeom>
          <a:noFill/>
          <a:ln>
            <a:noFill/>
          </a:ln>
        </p:spPr>
        <p:txBody>
          <a:bodyPr wrap="square" rtlCol="0">
            <a:spAutoFit/>
          </a:bodyPr>
          <a:lstStyle/>
          <a:p>
            <a:pPr algn="ctr"/>
            <a:r>
              <a:rPr lang="en-US" sz="1350" b="1">
                <a:solidFill>
                  <a:schemeClr val="bg1"/>
                </a:solidFill>
                <a:latin typeface="Times New Roman" panose="02020603050405020304" pitchFamily="18" charset="0"/>
                <a:cs typeface="Times New Roman" panose="02020603050405020304" pitchFamily="18" charset="0"/>
              </a:rPr>
              <a:t>Part 2 | Process Information</a:t>
            </a:r>
          </a:p>
        </p:txBody>
      </p:sp>
      <p:pic>
        <p:nvPicPr>
          <p:cNvPr id="20" name="Graphic 19" descr="Lightbulb and gear outline">
            <a:extLst>
              <a:ext uri="{FF2B5EF4-FFF2-40B4-BE49-F238E27FC236}">
                <a16:creationId xmlns:a16="http://schemas.microsoft.com/office/drawing/2014/main" id="{B073A39E-2D35-41A4-8F4E-B7471AB0B9D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96879" y="3260678"/>
            <a:ext cx="2182048" cy="1919199"/>
          </a:xfrm>
          <a:prstGeom prst="rect">
            <a:avLst/>
          </a:prstGeom>
        </p:spPr>
      </p:pic>
      <p:sp>
        <p:nvSpPr>
          <p:cNvPr id="17" name="Title 1">
            <a:extLst>
              <a:ext uri="{FF2B5EF4-FFF2-40B4-BE49-F238E27FC236}">
                <a16:creationId xmlns:a16="http://schemas.microsoft.com/office/drawing/2014/main" id="{F66E2B45-C820-4D27-B9AC-65313D68BC13}"/>
              </a:ext>
            </a:extLst>
          </p:cNvPr>
          <p:cNvSpPr>
            <a:spLocks noGrp="1"/>
          </p:cNvSpPr>
          <p:nvPr>
            <p:ph type="ctrTitle" hasCustomPrompt="1"/>
          </p:nvPr>
        </p:nvSpPr>
        <p:spPr>
          <a:xfrm rot="10800000" flipV="1">
            <a:off x="609600" y="228601"/>
            <a:ext cx="6159063" cy="767751"/>
          </a:xfrm>
          <a:prstGeom prst="rect">
            <a:avLst/>
          </a:prstGeom>
        </p:spPr>
        <p:txBody>
          <a:bodyPr anchor="b">
            <a:noAutofit/>
          </a:bodyPr>
          <a:lstStyle>
            <a:lvl1pPr algn="l">
              <a:defRPr sz="3600">
                <a:solidFill>
                  <a:schemeClr val="tx1"/>
                </a:solidFill>
              </a:defRPr>
            </a:lvl1pPr>
          </a:lstStyle>
          <a:p>
            <a:r>
              <a:rPr lang="en-US"/>
              <a:t>Expectations</a:t>
            </a:r>
          </a:p>
        </p:txBody>
      </p:sp>
      <p:sp>
        <p:nvSpPr>
          <p:cNvPr id="4" name="Text Placeholder 3">
            <a:extLst>
              <a:ext uri="{FF2B5EF4-FFF2-40B4-BE49-F238E27FC236}">
                <a16:creationId xmlns:a16="http://schemas.microsoft.com/office/drawing/2014/main" id="{19807D34-6B35-4F8B-B5C3-47C30D60E01A}"/>
              </a:ext>
            </a:extLst>
          </p:cNvPr>
          <p:cNvSpPr>
            <a:spLocks noGrp="1"/>
          </p:cNvSpPr>
          <p:nvPr>
            <p:ph type="body" sz="quarter" idx="10"/>
          </p:nvPr>
        </p:nvSpPr>
        <p:spPr>
          <a:xfrm>
            <a:off x="8688918" y="79375"/>
            <a:ext cx="3395133" cy="881063"/>
          </a:xfrm>
        </p:spPr>
        <p:txBody>
          <a:bodyPr>
            <a:noAutofit/>
          </a:bodyPr>
          <a:lstStyle>
            <a:lvl1pPr marL="0" indent="0">
              <a:buNone/>
              <a:defRPr sz="1400">
                <a:solidFill>
                  <a:schemeClr val="tx1"/>
                </a:solidFill>
              </a:defRPr>
            </a:lvl1pPr>
          </a:lstStyle>
          <a:p>
            <a:pPr lvl="0"/>
            <a:r>
              <a:rPr lang="en-US"/>
              <a:t>Click to edit Master text styles</a:t>
            </a:r>
          </a:p>
        </p:txBody>
      </p:sp>
      <p:grpSp>
        <p:nvGrpSpPr>
          <p:cNvPr id="28" name="Group 27">
            <a:extLst>
              <a:ext uri="{FF2B5EF4-FFF2-40B4-BE49-F238E27FC236}">
                <a16:creationId xmlns:a16="http://schemas.microsoft.com/office/drawing/2014/main" id="{5D0F6B80-8826-4957-B7DF-A4AB2F456FC9}"/>
              </a:ext>
            </a:extLst>
          </p:cNvPr>
          <p:cNvGrpSpPr/>
          <p:nvPr userDrawn="1"/>
        </p:nvGrpSpPr>
        <p:grpSpPr>
          <a:xfrm>
            <a:off x="-10048" y="1051823"/>
            <a:ext cx="12202048" cy="194270"/>
            <a:chOff x="-10048" y="1060615"/>
            <a:chExt cx="12202048" cy="194270"/>
          </a:xfrm>
        </p:grpSpPr>
        <p:cxnSp>
          <p:nvCxnSpPr>
            <p:cNvPr id="29" name="Straight Connector 28">
              <a:extLst>
                <a:ext uri="{FF2B5EF4-FFF2-40B4-BE49-F238E27FC236}">
                  <a16:creationId xmlns:a16="http://schemas.microsoft.com/office/drawing/2014/main" id="{6CB631CE-8248-4E4D-B27E-A4C47B05F4D2}"/>
                </a:ext>
              </a:extLst>
            </p:cNvPr>
            <p:cNvCxnSpPr>
              <a:cxnSpLocks/>
            </p:cNvCxnSpPr>
            <p:nvPr/>
          </p:nvCxnSpPr>
          <p:spPr>
            <a:xfrm>
              <a:off x="-10048" y="1060615"/>
              <a:ext cx="12202048" cy="0"/>
            </a:xfrm>
            <a:prstGeom prst="line">
              <a:avLst/>
            </a:prstGeom>
            <a:solidFill>
              <a:srgbClr val="F99D31"/>
            </a:solidFill>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1C9905-FAE5-449B-89D0-5D30F3546566}"/>
                </a:ext>
              </a:extLst>
            </p:cNvPr>
            <p:cNvCxnSpPr>
              <a:cxnSpLocks/>
            </p:cNvCxnSpPr>
            <p:nvPr/>
          </p:nvCxnSpPr>
          <p:spPr>
            <a:xfrm>
              <a:off x="0" y="1152202"/>
              <a:ext cx="8868895" cy="0"/>
            </a:xfrm>
            <a:prstGeom prst="line">
              <a:avLst/>
            </a:prstGeom>
            <a:solidFill>
              <a:srgbClr val="F99D31"/>
            </a:solidFill>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83319D6-D161-42D7-89E1-D51F97D8BE87}"/>
                </a:ext>
              </a:extLst>
            </p:cNvPr>
            <p:cNvCxnSpPr>
              <a:cxnSpLocks/>
            </p:cNvCxnSpPr>
            <p:nvPr/>
          </p:nvCxnSpPr>
          <p:spPr>
            <a:xfrm>
              <a:off x="-8368" y="1254885"/>
              <a:ext cx="6670425" cy="0"/>
            </a:xfrm>
            <a:prstGeom prst="line">
              <a:avLst/>
            </a:prstGeom>
            <a:solidFill>
              <a:srgbClr val="F99D31"/>
            </a:solidFill>
            <a:ln w="381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523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rt 1">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D179645F-76CA-48A2-8ED4-58DD9CD83F7C}"/>
              </a:ext>
            </a:extLst>
          </p:cNvPr>
          <p:cNvSpPr txBox="1">
            <a:spLocks/>
          </p:cNvSpPr>
          <p:nvPr userDrawn="1"/>
        </p:nvSpPr>
        <p:spPr>
          <a:xfrm>
            <a:off x="0" y="3289740"/>
            <a:ext cx="12192000" cy="1272737"/>
          </a:xfrm>
          <a:prstGeom prst="rect">
            <a:avLst/>
          </a:prstGeom>
          <a:solidFill>
            <a:schemeClr val="tx2"/>
          </a:solidFill>
          <a:ln>
            <a:solidFill>
              <a:schemeClr val="tx2"/>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4974431" algn="l"/>
              </a:tabLst>
            </a:pPr>
            <a:r>
              <a:rPr lang="en-US" sz="3300">
                <a:solidFill>
                  <a:schemeClr val="bg1"/>
                </a:solidFill>
                <a:latin typeface="+mj-lt"/>
                <a:cs typeface="Times New Roman" panose="02020603050405020304" pitchFamily="18" charset="0"/>
              </a:rPr>
              <a:t>Part One: Past Enrollment and Demographics</a:t>
            </a:r>
            <a:endParaRPr lang="en-US" sz="3300">
              <a:solidFill>
                <a:schemeClr val="bg1"/>
              </a:solidFill>
              <a:latin typeface="+mj-lt"/>
            </a:endParaRPr>
          </a:p>
        </p:txBody>
      </p:sp>
      <p:pic>
        <p:nvPicPr>
          <p:cNvPr id="9" name="Graphic 8" descr="Map with pin outline">
            <a:extLst>
              <a:ext uri="{FF2B5EF4-FFF2-40B4-BE49-F238E27FC236}">
                <a16:creationId xmlns:a16="http://schemas.microsoft.com/office/drawing/2014/main" id="{6C993378-B710-42BC-A5E9-B344788F3A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824" y="4201991"/>
            <a:ext cx="3432761" cy="25745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BF9AEBDD-D7F0-441A-8ED9-1AD2416468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38696" y="140678"/>
            <a:ext cx="2442288" cy="666251"/>
          </a:xfrm>
          <a:prstGeom prst="rect">
            <a:avLst/>
          </a:prstGeom>
        </p:spPr>
      </p:pic>
    </p:spTree>
    <p:extLst>
      <p:ext uri="{BB962C8B-B14F-4D97-AF65-F5344CB8AC3E}">
        <p14:creationId xmlns:p14="http://schemas.microsoft.com/office/powerpoint/2010/main" val="1933236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art 1">
    <p:spTree>
      <p:nvGrpSpPr>
        <p:cNvPr id="1" name=""/>
        <p:cNvGrpSpPr/>
        <p:nvPr/>
      </p:nvGrpSpPr>
      <p:grpSpPr>
        <a:xfrm>
          <a:off x="0" y="0"/>
          <a:ext cx="0" cy="0"/>
          <a:chOff x="0" y="0"/>
          <a:chExt cx="0" cy="0"/>
        </a:xfrm>
      </p:grpSpPr>
      <p:pic>
        <p:nvPicPr>
          <p:cNvPr id="9" name="Graphic 8" descr="Map with pin outline">
            <a:extLst>
              <a:ext uri="{FF2B5EF4-FFF2-40B4-BE49-F238E27FC236}">
                <a16:creationId xmlns:a16="http://schemas.microsoft.com/office/drawing/2014/main" id="{6C993378-B710-42BC-A5E9-B344788F3A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1016" y="-193741"/>
            <a:ext cx="5576512" cy="4182384"/>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BF9AEBDD-D7F0-441A-8ED9-1AD2416468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81277" y="118645"/>
            <a:ext cx="1099708" cy="299998"/>
          </a:xfrm>
          <a:prstGeom prst="rect">
            <a:avLst/>
          </a:prstGeom>
        </p:spPr>
      </p:pic>
      <p:sp>
        <p:nvSpPr>
          <p:cNvPr id="8" name="TextBox 7">
            <a:extLst>
              <a:ext uri="{FF2B5EF4-FFF2-40B4-BE49-F238E27FC236}">
                <a16:creationId xmlns:a16="http://schemas.microsoft.com/office/drawing/2014/main" id="{442615D4-8F5D-8787-125D-E7FF80F88E41}"/>
              </a:ext>
            </a:extLst>
          </p:cNvPr>
          <p:cNvSpPr txBox="1"/>
          <p:nvPr userDrawn="1"/>
        </p:nvSpPr>
        <p:spPr>
          <a:xfrm>
            <a:off x="2115240" y="3435182"/>
            <a:ext cx="10076760" cy="553998"/>
          </a:xfrm>
          <a:prstGeom prst="rect">
            <a:avLst/>
          </a:prstGeom>
          <a:noFill/>
        </p:spPr>
        <p:txBody>
          <a:bodyPr wrap="square">
            <a:spAutoFit/>
          </a:bodyPr>
          <a:lstStyle/>
          <a:p>
            <a:pPr algn="r">
              <a:tabLst>
                <a:tab pos="4974431" algn="l"/>
              </a:tabLst>
            </a:pPr>
            <a:r>
              <a:rPr lang="en-US" sz="3000" b="1" cap="small" baseline="0">
                <a:solidFill>
                  <a:schemeClr val="tx2"/>
                </a:solidFill>
                <a:latin typeface="+mj-lt"/>
                <a:cs typeface="Times New Roman" panose="02020603050405020304" pitchFamily="18" charset="0"/>
              </a:rPr>
              <a:t>Part One: Past Enrollment and Demographics</a:t>
            </a:r>
            <a:endParaRPr lang="en-US" sz="3000" b="1" cap="small" baseline="0">
              <a:solidFill>
                <a:schemeClr val="tx2"/>
              </a:solidFill>
              <a:latin typeface="+mj-lt"/>
            </a:endParaRPr>
          </a:p>
        </p:txBody>
      </p:sp>
    </p:spTree>
    <p:extLst>
      <p:ext uri="{BB962C8B-B14F-4D97-AF65-F5344CB8AC3E}">
        <p14:creationId xmlns:p14="http://schemas.microsoft.com/office/powerpoint/2010/main" val="42164864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 name="Picture 1" descr="A picture containing person, room, gambling house, scene&#10;&#10;Description automatically generated">
            <a:extLst>
              <a:ext uri="{FF2B5EF4-FFF2-40B4-BE49-F238E27FC236}">
                <a16:creationId xmlns:a16="http://schemas.microsoft.com/office/drawing/2014/main" id="{ABACBBD0-0EB8-9135-8C3E-BC3D5AE23DFD}"/>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6019"/>
          <a:stretch/>
        </p:blipFill>
        <p:spPr>
          <a:xfrm>
            <a:off x="0" y="1"/>
            <a:ext cx="12192000" cy="6495943"/>
          </a:xfrm>
          <a:prstGeom prst="rect">
            <a:avLst/>
          </a:prstGeom>
        </p:spPr>
      </p:pic>
      <p:sp>
        <p:nvSpPr>
          <p:cNvPr id="4" name="Rectangle: Rounded Corners 3">
            <a:extLst>
              <a:ext uri="{FF2B5EF4-FFF2-40B4-BE49-F238E27FC236}">
                <a16:creationId xmlns:a16="http://schemas.microsoft.com/office/drawing/2014/main" id="{CD92E1D6-1A22-814B-C1C5-AD0715CCA728}"/>
              </a:ext>
            </a:extLst>
          </p:cNvPr>
          <p:cNvSpPr/>
          <p:nvPr userDrawn="1"/>
        </p:nvSpPr>
        <p:spPr>
          <a:xfrm>
            <a:off x="2456505" y="2154912"/>
            <a:ext cx="7278987" cy="2548177"/>
          </a:xfrm>
          <a:prstGeom prst="roundRect">
            <a:avLst>
              <a:gd name="adj" fmla="val 6008"/>
            </a:avLst>
          </a:pr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pic>
        <p:nvPicPr>
          <p:cNvPr id="5" name="Graphic 4" descr="Map with pin outline">
            <a:extLst>
              <a:ext uri="{FF2B5EF4-FFF2-40B4-BE49-F238E27FC236}">
                <a16:creationId xmlns:a16="http://schemas.microsoft.com/office/drawing/2014/main" id="{D5A09C55-D552-70D5-6B88-9798E40527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11366" y="1517677"/>
            <a:ext cx="1391308" cy="1043481"/>
          </a:xfrm>
          <a:prstGeom prst="rect">
            <a:avLst/>
          </a:prstGeom>
        </p:spPr>
      </p:pic>
      <p:sp>
        <p:nvSpPr>
          <p:cNvPr id="6" name="TextBox 5">
            <a:extLst>
              <a:ext uri="{FF2B5EF4-FFF2-40B4-BE49-F238E27FC236}">
                <a16:creationId xmlns:a16="http://schemas.microsoft.com/office/drawing/2014/main" id="{B5D19491-7B75-7475-A925-49437F49597F}"/>
              </a:ext>
            </a:extLst>
          </p:cNvPr>
          <p:cNvSpPr txBox="1"/>
          <p:nvPr userDrawn="1"/>
        </p:nvSpPr>
        <p:spPr>
          <a:xfrm>
            <a:off x="2456505" y="2374107"/>
            <a:ext cx="7317307" cy="646331"/>
          </a:xfrm>
          <a:prstGeom prst="rect">
            <a:avLst/>
          </a:prstGeom>
          <a:noFill/>
        </p:spPr>
        <p:txBody>
          <a:bodyPr wrap="square" rtlCol="0" anchor="ctr">
            <a:spAutoFit/>
          </a:bodyPr>
          <a:lstStyle/>
          <a:p>
            <a:pPr algn="ctr"/>
            <a:r>
              <a:rPr lang="en-US" sz="1800" b="1" cap="small">
                <a:solidFill>
                  <a:schemeClr val="bg1"/>
                </a:solidFill>
                <a:cs typeface="Times New Roman" panose="02020603050405020304" pitchFamily="18" charset="0"/>
              </a:rPr>
              <a:t>Part 1 </a:t>
            </a:r>
          </a:p>
          <a:p>
            <a:pPr algn="ctr"/>
            <a:r>
              <a:rPr lang="en-US" sz="1800" b="1" cap="small">
                <a:solidFill>
                  <a:schemeClr val="bg1"/>
                </a:solidFill>
                <a:cs typeface="Times New Roman" panose="02020603050405020304" pitchFamily="18" charset="0"/>
              </a:rPr>
              <a:t>Enrollment &amp; Demographics</a:t>
            </a:r>
          </a:p>
        </p:txBody>
      </p:sp>
      <p:sp>
        <p:nvSpPr>
          <p:cNvPr id="7" name="TextBox 6">
            <a:extLst>
              <a:ext uri="{FF2B5EF4-FFF2-40B4-BE49-F238E27FC236}">
                <a16:creationId xmlns:a16="http://schemas.microsoft.com/office/drawing/2014/main" id="{5BBF9BE8-A46C-C197-6901-29A20CF553B6}"/>
              </a:ext>
            </a:extLst>
          </p:cNvPr>
          <p:cNvSpPr txBox="1"/>
          <p:nvPr userDrawn="1"/>
        </p:nvSpPr>
        <p:spPr>
          <a:xfrm>
            <a:off x="2418186" y="3162293"/>
            <a:ext cx="7317305" cy="1448730"/>
          </a:xfrm>
          <a:prstGeom prst="rect">
            <a:avLst/>
          </a:prstGeom>
          <a:noFill/>
        </p:spPr>
        <p:txBody>
          <a:bodyPr wrap="square" numCol="1" rtlCol="0">
            <a:spAutoFit/>
          </a:bodyPr>
          <a:lstStyle/>
          <a:p>
            <a:pPr algn="ctr">
              <a:lnSpc>
                <a:spcPct val="150000"/>
              </a:lnSpc>
            </a:pPr>
            <a:r>
              <a:rPr lang="en-US" sz="1200">
                <a:solidFill>
                  <a:schemeClr val="bg1"/>
                </a:solidFill>
                <a:latin typeface="+mj-lt"/>
              </a:rPr>
              <a:t>Things to Consider</a:t>
            </a:r>
          </a:p>
          <a:p>
            <a:pPr algn="ctr">
              <a:lnSpc>
                <a:spcPct val="150000"/>
              </a:lnSpc>
            </a:pPr>
            <a:r>
              <a:rPr lang="en-US" sz="1200">
                <a:solidFill>
                  <a:schemeClr val="bg1"/>
                </a:solidFill>
                <a:latin typeface="+mj-lt"/>
              </a:rPr>
              <a:t>Student Analysis Maps &amp; Data</a:t>
            </a:r>
          </a:p>
          <a:p>
            <a:pPr algn="ctr">
              <a:lnSpc>
                <a:spcPct val="150000"/>
              </a:lnSpc>
            </a:pPr>
            <a:r>
              <a:rPr lang="en-US" sz="1200">
                <a:solidFill>
                  <a:schemeClr val="bg1"/>
                </a:solidFill>
                <a:latin typeface="+mj-lt"/>
              </a:rPr>
              <a:t>Sophisticated Forecast Model</a:t>
            </a:r>
          </a:p>
          <a:p>
            <a:pPr algn="ctr">
              <a:lnSpc>
                <a:spcPct val="150000"/>
              </a:lnSpc>
            </a:pPr>
            <a:r>
              <a:rPr lang="en-US" sz="1200">
                <a:solidFill>
                  <a:schemeClr val="bg1"/>
                </a:solidFill>
                <a:latin typeface="+mj-lt"/>
              </a:rPr>
              <a:t>Demographics</a:t>
            </a:r>
          </a:p>
          <a:p>
            <a:pPr algn="ctr">
              <a:lnSpc>
                <a:spcPct val="150000"/>
              </a:lnSpc>
            </a:pPr>
            <a:r>
              <a:rPr lang="en-US" sz="1200">
                <a:solidFill>
                  <a:schemeClr val="bg1"/>
                </a:solidFill>
                <a:latin typeface="+mj-lt"/>
              </a:rPr>
              <a:t>Past Enrollment &amp; Change </a:t>
            </a:r>
          </a:p>
        </p:txBody>
      </p:sp>
      <p:cxnSp>
        <p:nvCxnSpPr>
          <p:cNvPr id="8" name="Straight Connector 7">
            <a:extLst>
              <a:ext uri="{FF2B5EF4-FFF2-40B4-BE49-F238E27FC236}">
                <a16:creationId xmlns:a16="http://schemas.microsoft.com/office/drawing/2014/main" id="{3C94997F-AE25-70A7-D57E-A6E269291DE2}"/>
              </a:ext>
            </a:extLst>
          </p:cNvPr>
          <p:cNvCxnSpPr/>
          <p:nvPr userDrawn="1"/>
        </p:nvCxnSpPr>
        <p:spPr>
          <a:xfrm>
            <a:off x="5011137" y="3052124"/>
            <a:ext cx="19917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542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4" name="Picture 13" descr="A group of people in a classroom&#10;&#10;Description automatically generated with medium confidence">
            <a:extLst>
              <a:ext uri="{FF2B5EF4-FFF2-40B4-BE49-F238E27FC236}">
                <a16:creationId xmlns:a16="http://schemas.microsoft.com/office/drawing/2014/main" id="{4C4BE368-B8FE-AEDE-B9DD-96DFC77B3846}"/>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12500"/>
          <a:stretch/>
        </p:blipFill>
        <p:spPr>
          <a:xfrm>
            <a:off x="0" y="0"/>
            <a:ext cx="12192000" cy="6504704"/>
          </a:xfrm>
          <a:prstGeom prst="rect">
            <a:avLst/>
          </a:prstGeom>
        </p:spPr>
      </p:pic>
      <p:sp>
        <p:nvSpPr>
          <p:cNvPr id="2" name="Rectangle 1">
            <a:extLst>
              <a:ext uri="{FF2B5EF4-FFF2-40B4-BE49-F238E27FC236}">
                <a16:creationId xmlns:a16="http://schemas.microsoft.com/office/drawing/2014/main" id="{8EF3FDAF-6B12-E1D8-A461-780A36761783}"/>
              </a:ext>
            </a:extLst>
          </p:cNvPr>
          <p:cNvSpPr/>
          <p:nvPr userDrawn="1"/>
        </p:nvSpPr>
        <p:spPr>
          <a:xfrm>
            <a:off x="0" y="272251"/>
            <a:ext cx="12192000" cy="162057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cxnSp>
        <p:nvCxnSpPr>
          <p:cNvPr id="9" name="Straight Connector 8">
            <a:extLst>
              <a:ext uri="{FF2B5EF4-FFF2-40B4-BE49-F238E27FC236}">
                <a16:creationId xmlns:a16="http://schemas.microsoft.com/office/drawing/2014/main" id="{9D3A14FD-F6F9-07F2-DC7D-12E607BB7E3E}"/>
              </a:ext>
            </a:extLst>
          </p:cNvPr>
          <p:cNvCxnSpPr>
            <a:cxnSpLocks/>
          </p:cNvCxnSpPr>
          <p:nvPr userDrawn="1"/>
        </p:nvCxnSpPr>
        <p:spPr>
          <a:xfrm>
            <a:off x="4430163" y="453320"/>
            <a:ext cx="0" cy="1249378"/>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A135A7E5-D9DA-E493-1C38-8F9FA31A04C7}"/>
              </a:ext>
            </a:extLst>
          </p:cNvPr>
          <p:cNvSpPr txBox="1"/>
          <p:nvPr userDrawn="1"/>
        </p:nvSpPr>
        <p:spPr>
          <a:xfrm>
            <a:off x="4628167" y="330436"/>
            <a:ext cx="6702555" cy="1448730"/>
          </a:xfrm>
          <a:prstGeom prst="rect">
            <a:avLst/>
          </a:prstGeom>
          <a:noFill/>
        </p:spPr>
        <p:txBody>
          <a:bodyPr wrap="square" numCol="1" rtlCol="0">
            <a:spAutoFit/>
          </a:bodyPr>
          <a:lstStyle/>
          <a:p>
            <a:pPr marL="171450" indent="-171450">
              <a:lnSpc>
                <a:spcPct val="150000"/>
              </a:lnSpc>
              <a:buFont typeface="Arial" panose="020B0604020202020204" pitchFamily="34" charset="0"/>
              <a:buChar char="•"/>
            </a:pPr>
            <a:r>
              <a:rPr lang="en-US" sz="1200">
                <a:solidFill>
                  <a:schemeClr val="bg1"/>
                </a:solidFill>
                <a:latin typeface="+mj-lt"/>
              </a:rPr>
              <a:t>Things to Consider</a:t>
            </a:r>
          </a:p>
          <a:p>
            <a:pPr marL="171450" indent="-171450">
              <a:lnSpc>
                <a:spcPct val="150000"/>
              </a:lnSpc>
              <a:buFont typeface="Arial" panose="020B0604020202020204" pitchFamily="34" charset="0"/>
              <a:buChar char="•"/>
            </a:pPr>
            <a:r>
              <a:rPr lang="en-US" sz="1200">
                <a:solidFill>
                  <a:schemeClr val="bg1"/>
                </a:solidFill>
                <a:latin typeface="+mj-lt"/>
              </a:rPr>
              <a:t>Student Analysis Maps &amp; Data</a:t>
            </a:r>
          </a:p>
          <a:p>
            <a:pPr marL="171450" indent="-171450">
              <a:lnSpc>
                <a:spcPct val="150000"/>
              </a:lnSpc>
              <a:buFont typeface="Arial" panose="020B0604020202020204" pitchFamily="34" charset="0"/>
              <a:buChar char="•"/>
            </a:pPr>
            <a:r>
              <a:rPr lang="en-US" sz="1200">
                <a:solidFill>
                  <a:schemeClr val="bg1"/>
                </a:solidFill>
                <a:latin typeface="+mj-lt"/>
              </a:rPr>
              <a:t>Sophisticated Forecast Model</a:t>
            </a:r>
          </a:p>
          <a:p>
            <a:pPr marL="171450" indent="-171450">
              <a:lnSpc>
                <a:spcPct val="150000"/>
              </a:lnSpc>
              <a:buFont typeface="Arial" panose="020B0604020202020204" pitchFamily="34" charset="0"/>
              <a:buChar char="•"/>
            </a:pPr>
            <a:r>
              <a:rPr lang="en-US" sz="1200">
                <a:solidFill>
                  <a:schemeClr val="bg1"/>
                </a:solidFill>
                <a:latin typeface="+mj-lt"/>
              </a:rPr>
              <a:t>Demographics</a:t>
            </a:r>
          </a:p>
          <a:p>
            <a:pPr marL="171450" indent="-171450">
              <a:lnSpc>
                <a:spcPct val="150000"/>
              </a:lnSpc>
              <a:buFont typeface="Arial" panose="020B0604020202020204" pitchFamily="34" charset="0"/>
              <a:buChar char="•"/>
            </a:pPr>
            <a:r>
              <a:rPr lang="en-US" sz="1200">
                <a:solidFill>
                  <a:schemeClr val="bg1"/>
                </a:solidFill>
                <a:latin typeface="+mj-lt"/>
              </a:rPr>
              <a:t>Past Enrollment &amp; Change </a:t>
            </a:r>
          </a:p>
        </p:txBody>
      </p:sp>
      <p:sp>
        <p:nvSpPr>
          <p:cNvPr id="11" name="TextBox 10">
            <a:extLst>
              <a:ext uri="{FF2B5EF4-FFF2-40B4-BE49-F238E27FC236}">
                <a16:creationId xmlns:a16="http://schemas.microsoft.com/office/drawing/2014/main" id="{7C7A50BE-DE48-2343-A627-F5B0DE6817EF}"/>
              </a:ext>
            </a:extLst>
          </p:cNvPr>
          <p:cNvSpPr txBox="1"/>
          <p:nvPr userDrawn="1"/>
        </p:nvSpPr>
        <p:spPr>
          <a:xfrm>
            <a:off x="1793760" y="593138"/>
            <a:ext cx="2438400" cy="923330"/>
          </a:xfrm>
          <a:prstGeom prst="rect">
            <a:avLst/>
          </a:prstGeom>
          <a:noFill/>
        </p:spPr>
        <p:txBody>
          <a:bodyPr wrap="square" rtlCol="0" anchor="ctr">
            <a:spAutoFit/>
          </a:bodyPr>
          <a:lstStyle/>
          <a:p>
            <a:pPr algn="ctr"/>
            <a:r>
              <a:rPr lang="en-US" sz="1800" b="1" cap="small">
                <a:solidFill>
                  <a:schemeClr val="bg1"/>
                </a:solidFill>
                <a:latin typeface="+mj-lt"/>
                <a:cs typeface="Times New Roman" panose="02020603050405020304" pitchFamily="18" charset="0"/>
              </a:rPr>
              <a:t>Part 1  </a:t>
            </a:r>
          </a:p>
          <a:p>
            <a:pPr algn="ctr"/>
            <a:r>
              <a:rPr lang="en-US" sz="1800" b="1" cap="small">
                <a:solidFill>
                  <a:schemeClr val="bg1"/>
                </a:solidFill>
                <a:cs typeface="Times New Roman" panose="02020603050405020304" pitchFamily="18" charset="0"/>
              </a:rPr>
              <a:t>Enrollment &amp; Demographics</a:t>
            </a:r>
          </a:p>
        </p:txBody>
      </p:sp>
      <p:pic>
        <p:nvPicPr>
          <p:cNvPr id="12" name="Graphic 11" descr="Map with pin outline">
            <a:extLst>
              <a:ext uri="{FF2B5EF4-FFF2-40B4-BE49-F238E27FC236}">
                <a16:creationId xmlns:a16="http://schemas.microsoft.com/office/drawing/2014/main" id="{FE0949BE-ECB8-3417-87FC-7E9D88BF8A6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823" y="358179"/>
            <a:ext cx="1857659" cy="1393244"/>
          </a:xfrm>
          <a:prstGeom prst="rect">
            <a:avLst/>
          </a:prstGeom>
        </p:spPr>
      </p:pic>
    </p:spTree>
    <p:extLst>
      <p:ext uri="{BB962C8B-B14F-4D97-AF65-F5344CB8AC3E}">
        <p14:creationId xmlns:p14="http://schemas.microsoft.com/office/powerpoint/2010/main" val="2336130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art 1 Intro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068D7B-54E9-4BC9-9908-68D7FD244EC4}"/>
              </a:ext>
            </a:extLst>
          </p:cNvPr>
          <p:cNvGrpSpPr/>
          <p:nvPr/>
        </p:nvGrpSpPr>
        <p:grpSpPr>
          <a:xfrm>
            <a:off x="-11612" y="0"/>
            <a:ext cx="12203151" cy="1280762"/>
            <a:chOff x="-11613" y="0"/>
            <a:chExt cx="12203151" cy="1280762"/>
          </a:xfrm>
        </p:grpSpPr>
        <p:sp>
          <p:nvSpPr>
            <p:cNvPr id="11" name="Rectangle 10">
              <a:extLst>
                <a:ext uri="{FF2B5EF4-FFF2-40B4-BE49-F238E27FC236}">
                  <a16:creationId xmlns:a16="http://schemas.microsoft.com/office/drawing/2014/main" id="{5F2D115D-43E8-415E-9493-1DBB9A259A4B}"/>
                </a:ext>
              </a:extLst>
            </p:cNvPr>
            <p:cNvSpPr/>
            <p:nvPr/>
          </p:nvSpPr>
          <p:spPr>
            <a:xfrm>
              <a:off x="-9425" y="0"/>
              <a:ext cx="12192000" cy="103094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12" name="Straight Connector 11">
              <a:extLst>
                <a:ext uri="{FF2B5EF4-FFF2-40B4-BE49-F238E27FC236}">
                  <a16:creationId xmlns:a16="http://schemas.microsoft.com/office/drawing/2014/main" id="{A2D0210B-E9DE-4089-9FC4-9D73AB2713F1}"/>
                </a:ext>
              </a:extLst>
            </p:cNvPr>
            <p:cNvCxnSpPr>
              <a:cxnSpLocks/>
            </p:cNvCxnSpPr>
            <p:nvPr/>
          </p:nvCxnSpPr>
          <p:spPr>
            <a:xfrm>
              <a:off x="-10510" y="1047082"/>
              <a:ext cx="1220204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3736046-0466-493C-A400-C86015A35938}"/>
                </a:ext>
              </a:extLst>
            </p:cNvPr>
            <p:cNvCxnSpPr>
              <a:cxnSpLocks/>
            </p:cNvCxnSpPr>
            <p:nvPr/>
          </p:nvCxnSpPr>
          <p:spPr>
            <a:xfrm>
              <a:off x="-11613" y="1152201"/>
              <a:ext cx="886889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0A8293F-C03A-459C-8920-C78B5F929B0B}"/>
                </a:ext>
              </a:extLst>
            </p:cNvPr>
            <p:cNvCxnSpPr>
              <a:cxnSpLocks/>
            </p:cNvCxnSpPr>
            <p:nvPr/>
          </p:nvCxnSpPr>
          <p:spPr>
            <a:xfrm>
              <a:off x="-8830" y="1280762"/>
              <a:ext cx="667042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36B14FFB-C426-42E6-9C3C-C93728C0B250}"/>
              </a:ext>
            </a:extLst>
          </p:cNvPr>
          <p:cNvSpPr txBox="1"/>
          <p:nvPr/>
        </p:nvSpPr>
        <p:spPr>
          <a:xfrm>
            <a:off x="609600" y="228601"/>
            <a:ext cx="9724581" cy="646331"/>
          </a:xfrm>
          <a:prstGeom prst="rect">
            <a:avLst/>
          </a:prstGeom>
          <a:noFill/>
          <a:ln>
            <a:noFill/>
          </a:ln>
        </p:spPr>
        <p:txBody>
          <a:bodyPr wrap="square" rtlCol="0">
            <a:spAutoFit/>
          </a:bodyPr>
          <a:lstStyle/>
          <a:p>
            <a:r>
              <a:rPr lang="en-US" sz="3600">
                <a:solidFill>
                  <a:schemeClr val="bg1"/>
                </a:solidFill>
                <a:latin typeface="+mj-lt"/>
                <a:cs typeface="Times New Roman" panose="02020603050405020304" pitchFamily="18" charset="0"/>
              </a:rPr>
              <a:t>100,000 Foot Perspective</a:t>
            </a:r>
          </a:p>
        </p:txBody>
      </p:sp>
      <p:sp>
        <p:nvSpPr>
          <p:cNvPr id="18" name="Flowchart: Connector 17">
            <a:extLst>
              <a:ext uri="{FF2B5EF4-FFF2-40B4-BE49-F238E27FC236}">
                <a16:creationId xmlns:a16="http://schemas.microsoft.com/office/drawing/2014/main" id="{DBC95F6D-A39B-4A76-89F0-FE33E9A6E02B}"/>
              </a:ext>
            </a:extLst>
          </p:cNvPr>
          <p:cNvSpPr/>
          <p:nvPr/>
        </p:nvSpPr>
        <p:spPr>
          <a:xfrm>
            <a:off x="19791" y="1346472"/>
            <a:ext cx="2213123" cy="1597569"/>
          </a:xfrm>
          <a:prstGeom prst="flowChartConnector">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bg1"/>
              </a:solidFill>
              <a:latin typeface="Times New Roman" panose="02020603050405020304" pitchFamily="18" charset="0"/>
              <a:cs typeface="Times New Roman" panose="02020603050405020304" pitchFamily="18" charset="0"/>
            </a:endParaRPr>
          </a:p>
          <a:p>
            <a:pPr algn="ctr"/>
            <a:endParaRPr lang="en-US" sz="1050" b="1">
              <a:solidFill>
                <a:schemeClr val="bg1"/>
              </a:solidFill>
              <a:latin typeface="Times New Roman" panose="02020603050405020304" pitchFamily="18" charset="0"/>
              <a:cs typeface="Times New Roman" panose="02020603050405020304" pitchFamily="18" charset="0"/>
            </a:endParaRPr>
          </a:p>
          <a:p>
            <a:pPr algn="ctr"/>
            <a:endParaRPr lang="en-US" sz="1350">
              <a:solidFill>
                <a:schemeClr val="bg1"/>
              </a:solidFill>
            </a:endParaRPr>
          </a:p>
          <a:p>
            <a:pPr algn="ctr"/>
            <a:endParaRPr lang="en-US" sz="1350">
              <a:solidFill>
                <a:schemeClr val="bg1"/>
              </a:solidFill>
            </a:endParaRPr>
          </a:p>
          <a:p>
            <a:pPr algn="ctr"/>
            <a:endParaRPr lang="en-US" sz="1350">
              <a:solidFill>
                <a:schemeClr val="bg1"/>
              </a:solidFill>
            </a:endParaRPr>
          </a:p>
        </p:txBody>
      </p:sp>
      <p:sp>
        <p:nvSpPr>
          <p:cNvPr id="20" name="TextBox 19">
            <a:extLst>
              <a:ext uri="{FF2B5EF4-FFF2-40B4-BE49-F238E27FC236}">
                <a16:creationId xmlns:a16="http://schemas.microsoft.com/office/drawing/2014/main" id="{1E7F8B4F-CB27-483A-848F-09CA4379766A}"/>
              </a:ext>
            </a:extLst>
          </p:cNvPr>
          <p:cNvSpPr txBox="1"/>
          <p:nvPr/>
        </p:nvSpPr>
        <p:spPr>
          <a:xfrm>
            <a:off x="15785" y="1494783"/>
            <a:ext cx="2217131" cy="369332"/>
          </a:xfrm>
          <a:prstGeom prst="rect">
            <a:avLst/>
          </a:prstGeom>
          <a:noFill/>
        </p:spPr>
        <p:txBody>
          <a:bodyPr wrap="square" rtlCol="0">
            <a:spAutoFit/>
          </a:bodyPr>
          <a:lstStyle/>
          <a:p>
            <a:pPr algn="ctr"/>
            <a:r>
              <a:rPr lang="en-US" sz="1800" b="1">
                <a:solidFill>
                  <a:schemeClr val="bg1"/>
                </a:solidFill>
                <a:latin typeface="+mn-lt"/>
                <a:cs typeface="Times New Roman" panose="02020603050405020304" pitchFamily="18" charset="0"/>
              </a:rPr>
              <a:t>Enrollment</a:t>
            </a:r>
            <a:endParaRPr lang="en-US" sz="1350" b="1">
              <a:solidFill>
                <a:schemeClr val="bg1"/>
              </a:solidFill>
              <a:latin typeface="+mn-lt"/>
              <a:cs typeface="Times New Roman" panose="02020603050405020304" pitchFamily="18" charset="0"/>
            </a:endParaRPr>
          </a:p>
        </p:txBody>
      </p:sp>
      <p:sp>
        <p:nvSpPr>
          <p:cNvPr id="22" name="Flowchart: Connector 21">
            <a:extLst>
              <a:ext uri="{FF2B5EF4-FFF2-40B4-BE49-F238E27FC236}">
                <a16:creationId xmlns:a16="http://schemas.microsoft.com/office/drawing/2014/main" id="{B6637960-D907-4AD6-BD1C-183E7FFD03CB}"/>
              </a:ext>
            </a:extLst>
          </p:cNvPr>
          <p:cNvSpPr/>
          <p:nvPr/>
        </p:nvSpPr>
        <p:spPr>
          <a:xfrm>
            <a:off x="45785" y="3095011"/>
            <a:ext cx="2187129" cy="1597569"/>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a:p>
            <a:pPr algn="ctr"/>
            <a:endParaRPr lang="en-US" sz="1350">
              <a:solidFill>
                <a:schemeClr val="bg1"/>
              </a:solidFill>
            </a:endParaRPr>
          </a:p>
          <a:p>
            <a:pPr algn="ctr"/>
            <a:endParaRPr lang="en-US" sz="1350">
              <a:solidFill>
                <a:schemeClr val="bg1"/>
              </a:solidFill>
            </a:endParaRPr>
          </a:p>
          <a:p>
            <a:pPr algn="ctr"/>
            <a:endParaRPr lang="en-US" sz="1350">
              <a:solidFill>
                <a:schemeClr val="bg1"/>
              </a:solidFill>
            </a:endParaRPr>
          </a:p>
        </p:txBody>
      </p:sp>
      <p:pic>
        <p:nvPicPr>
          <p:cNvPr id="23" name="Graphic 22" descr="Meeting with solid fill">
            <a:extLst>
              <a:ext uri="{FF2B5EF4-FFF2-40B4-BE49-F238E27FC236}">
                <a16:creationId xmlns:a16="http://schemas.microsoft.com/office/drawing/2014/main" id="{D9CCFE20-A316-4814-9615-353DA61BD1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13" y="3364160"/>
            <a:ext cx="2297612" cy="1770066"/>
          </a:xfrm>
          <a:prstGeom prst="rect">
            <a:avLst/>
          </a:prstGeom>
        </p:spPr>
      </p:pic>
      <p:sp>
        <p:nvSpPr>
          <p:cNvPr id="24" name="TextBox 23">
            <a:extLst>
              <a:ext uri="{FF2B5EF4-FFF2-40B4-BE49-F238E27FC236}">
                <a16:creationId xmlns:a16="http://schemas.microsoft.com/office/drawing/2014/main" id="{01F1DE8B-BD65-44B1-82A2-F36F2B7D51C0}"/>
              </a:ext>
            </a:extLst>
          </p:cNvPr>
          <p:cNvSpPr txBox="1"/>
          <p:nvPr/>
        </p:nvSpPr>
        <p:spPr>
          <a:xfrm>
            <a:off x="27397" y="3255260"/>
            <a:ext cx="2191091" cy="369332"/>
          </a:xfrm>
          <a:prstGeom prst="rect">
            <a:avLst/>
          </a:prstGeom>
          <a:noFill/>
        </p:spPr>
        <p:txBody>
          <a:bodyPr wrap="square" rtlCol="0">
            <a:spAutoFit/>
          </a:bodyPr>
          <a:lstStyle/>
          <a:p>
            <a:pPr algn="ctr"/>
            <a:r>
              <a:rPr lang="en-US" sz="1800" b="1">
                <a:solidFill>
                  <a:schemeClr val="bg1"/>
                </a:solidFill>
                <a:latin typeface="+mn-lt"/>
                <a:cs typeface="Times New Roman" panose="02020603050405020304" pitchFamily="18" charset="0"/>
              </a:rPr>
              <a:t>Capacity</a:t>
            </a:r>
          </a:p>
        </p:txBody>
      </p:sp>
      <p:sp>
        <p:nvSpPr>
          <p:cNvPr id="26" name="Flowchart: Connector 25">
            <a:extLst>
              <a:ext uri="{FF2B5EF4-FFF2-40B4-BE49-F238E27FC236}">
                <a16:creationId xmlns:a16="http://schemas.microsoft.com/office/drawing/2014/main" id="{0DBFE25E-787C-435F-AAEA-77B8AF5D4A70}"/>
              </a:ext>
            </a:extLst>
          </p:cNvPr>
          <p:cNvSpPr/>
          <p:nvPr/>
        </p:nvSpPr>
        <p:spPr>
          <a:xfrm>
            <a:off x="45664" y="4843548"/>
            <a:ext cx="2172825" cy="1597569"/>
          </a:xfrm>
          <a:prstGeom prst="flowChartConnector">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a:p>
            <a:pPr algn="ctr"/>
            <a:endParaRPr lang="en-US" sz="1350">
              <a:solidFill>
                <a:schemeClr val="bg1"/>
              </a:solidFill>
            </a:endParaRPr>
          </a:p>
          <a:p>
            <a:pPr algn="ctr"/>
            <a:endParaRPr lang="en-US" sz="1350">
              <a:solidFill>
                <a:schemeClr val="bg1"/>
              </a:solidFill>
            </a:endParaRPr>
          </a:p>
        </p:txBody>
      </p:sp>
      <p:sp>
        <p:nvSpPr>
          <p:cNvPr id="28" name="TextBox 27">
            <a:extLst>
              <a:ext uri="{FF2B5EF4-FFF2-40B4-BE49-F238E27FC236}">
                <a16:creationId xmlns:a16="http://schemas.microsoft.com/office/drawing/2014/main" id="{85AD78DC-D53F-41C7-9395-A207E6D51CBE}"/>
              </a:ext>
            </a:extLst>
          </p:cNvPr>
          <p:cNvSpPr txBox="1"/>
          <p:nvPr/>
        </p:nvSpPr>
        <p:spPr>
          <a:xfrm>
            <a:off x="61265" y="5039726"/>
            <a:ext cx="2176760" cy="369332"/>
          </a:xfrm>
          <a:prstGeom prst="rect">
            <a:avLst/>
          </a:prstGeom>
          <a:noFill/>
        </p:spPr>
        <p:txBody>
          <a:bodyPr wrap="square" rtlCol="0">
            <a:spAutoFit/>
          </a:bodyPr>
          <a:lstStyle/>
          <a:p>
            <a:pPr algn="ctr"/>
            <a:r>
              <a:rPr lang="en-US" sz="1800" b="1">
                <a:solidFill>
                  <a:schemeClr val="bg1"/>
                </a:solidFill>
                <a:latin typeface="+mn-lt"/>
                <a:cs typeface="Times New Roman" panose="02020603050405020304" pitchFamily="18" charset="0"/>
              </a:rPr>
              <a:t>Development</a:t>
            </a:r>
          </a:p>
        </p:txBody>
      </p:sp>
      <p:pic>
        <p:nvPicPr>
          <p:cNvPr id="38" name="Graphic 37" descr="Classroom with solid fill">
            <a:extLst>
              <a:ext uri="{FF2B5EF4-FFF2-40B4-BE49-F238E27FC236}">
                <a16:creationId xmlns:a16="http://schemas.microsoft.com/office/drawing/2014/main" id="{22504F2C-A881-4C89-93E3-06BC04AB9D29}"/>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385"/>
          <a:stretch/>
        </p:blipFill>
        <p:spPr>
          <a:xfrm>
            <a:off x="93000" y="1751115"/>
            <a:ext cx="1875843" cy="1327402"/>
          </a:xfrm>
          <a:prstGeom prst="rect">
            <a:avLst/>
          </a:prstGeom>
        </p:spPr>
      </p:pic>
      <p:grpSp>
        <p:nvGrpSpPr>
          <p:cNvPr id="39" name="Group 38">
            <a:extLst>
              <a:ext uri="{FF2B5EF4-FFF2-40B4-BE49-F238E27FC236}">
                <a16:creationId xmlns:a16="http://schemas.microsoft.com/office/drawing/2014/main" id="{8F15D059-2014-46C8-9D41-4A8F409DBB33}"/>
              </a:ext>
            </a:extLst>
          </p:cNvPr>
          <p:cNvGrpSpPr/>
          <p:nvPr userDrawn="1"/>
        </p:nvGrpSpPr>
        <p:grpSpPr>
          <a:xfrm>
            <a:off x="52705" y="5384222"/>
            <a:ext cx="2180209" cy="1062981"/>
            <a:chOff x="39528" y="5384221"/>
            <a:chExt cx="1635157" cy="1062981"/>
          </a:xfrm>
          <a:solidFill>
            <a:schemeClr val="bg1"/>
          </a:solidFill>
        </p:grpSpPr>
        <p:sp>
          <p:nvSpPr>
            <p:cNvPr id="40" name="Freeform: Shape 39">
              <a:extLst>
                <a:ext uri="{FF2B5EF4-FFF2-40B4-BE49-F238E27FC236}">
                  <a16:creationId xmlns:a16="http://schemas.microsoft.com/office/drawing/2014/main" id="{D728CAD7-9B65-45E5-A07C-6072A14FA1FE}"/>
                </a:ext>
              </a:extLst>
            </p:cNvPr>
            <p:cNvSpPr/>
            <p:nvPr/>
          </p:nvSpPr>
          <p:spPr>
            <a:xfrm>
              <a:off x="45066" y="5507277"/>
              <a:ext cx="1629619" cy="939925"/>
            </a:xfrm>
            <a:custGeom>
              <a:avLst/>
              <a:gdLst>
                <a:gd name="connsiteX0" fmla="*/ 522760 w 1197289"/>
                <a:gd name="connsiteY0" fmla="*/ 881908 h 881908"/>
                <a:gd name="connsiteX1" fmla="*/ 1197290 w 1197289"/>
                <a:gd name="connsiteY1" fmla="*/ 52651 h 881908"/>
                <a:gd name="connsiteX2" fmla="*/ 1197290 w 1197289"/>
                <a:gd name="connsiteY2" fmla="*/ 0 h 881908"/>
                <a:gd name="connsiteX3" fmla="*/ 0 w 1197289"/>
                <a:gd name="connsiteY3" fmla="*/ 881908 h 881908"/>
              </a:gdLst>
              <a:ahLst/>
              <a:cxnLst>
                <a:cxn ang="0">
                  <a:pos x="connsiteX0" y="connsiteY0"/>
                </a:cxn>
                <a:cxn ang="0">
                  <a:pos x="connsiteX1" y="connsiteY1"/>
                </a:cxn>
                <a:cxn ang="0">
                  <a:pos x="connsiteX2" y="connsiteY2"/>
                </a:cxn>
                <a:cxn ang="0">
                  <a:pos x="connsiteX3" y="connsiteY3"/>
                </a:cxn>
              </a:cxnLst>
              <a:rect l="l" t="t" r="r" b="b"/>
              <a:pathLst>
                <a:path w="1197289" h="881908">
                  <a:moveTo>
                    <a:pt x="522760" y="881908"/>
                  </a:moveTo>
                  <a:cubicBezTo>
                    <a:pt x="590213" y="487024"/>
                    <a:pt x="876888" y="131628"/>
                    <a:pt x="1197290" y="52651"/>
                  </a:cubicBezTo>
                  <a:lnTo>
                    <a:pt x="1197290" y="0"/>
                  </a:lnTo>
                  <a:cubicBezTo>
                    <a:pt x="860025" y="52651"/>
                    <a:pt x="303538" y="368559"/>
                    <a:pt x="0" y="881908"/>
                  </a:cubicBezTo>
                  <a:close/>
                </a:path>
              </a:pathLst>
            </a:custGeom>
            <a:grpFill/>
            <a:ln w="16768" cap="flat">
              <a:noFill/>
              <a:prstDash val="solid"/>
              <a:miter/>
            </a:ln>
          </p:spPr>
          <p:txBody>
            <a:bodyPr rtlCol="0" anchor="ctr"/>
            <a:lstStyle/>
            <a:p>
              <a:endParaRPr lang="en-US" sz="1800">
                <a:solidFill>
                  <a:schemeClr val="tx1"/>
                </a:solidFill>
              </a:endParaRPr>
            </a:p>
          </p:txBody>
        </p:sp>
        <p:grpSp>
          <p:nvGrpSpPr>
            <p:cNvPr id="41" name="Group 40">
              <a:extLst>
                <a:ext uri="{FF2B5EF4-FFF2-40B4-BE49-F238E27FC236}">
                  <a16:creationId xmlns:a16="http://schemas.microsoft.com/office/drawing/2014/main" id="{FDAE463C-F019-4E47-A617-26F7F6F963B3}"/>
                </a:ext>
              </a:extLst>
            </p:cNvPr>
            <p:cNvGrpSpPr/>
            <p:nvPr userDrawn="1"/>
          </p:nvGrpSpPr>
          <p:grpSpPr>
            <a:xfrm>
              <a:off x="912114" y="5858027"/>
              <a:ext cx="602152" cy="425944"/>
              <a:chOff x="851379" y="6002874"/>
              <a:chExt cx="699268" cy="473860"/>
            </a:xfrm>
            <a:grpFill/>
          </p:grpSpPr>
          <p:sp>
            <p:nvSpPr>
              <p:cNvPr id="48" name="Freeform: Shape 47">
                <a:extLst>
                  <a:ext uri="{FF2B5EF4-FFF2-40B4-BE49-F238E27FC236}">
                    <a16:creationId xmlns:a16="http://schemas.microsoft.com/office/drawing/2014/main" id="{929EEF44-5ABF-4709-A323-1098D3B93E30}"/>
                  </a:ext>
                </a:extLst>
              </p:cNvPr>
              <p:cNvSpPr/>
              <p:nvPr/>
            </p:nvSpPr>
            <p:spPr>
              <a:xfrm>
                <a:off x="851379" y="6002874"/>
                <a:ext cx="699268" cy="288265"/>
              </a:xfrm>
              <a:custGeom>
                <a:avLst/>
                <a:gdLst>
                  <a:gd name="connsiteX0" fmla="*/ 549421 w 699268"/>
                  <a:gd name="connsiteY0" fmla="*/ 150056 h 288265"/>
                  <a:gd name="connsiteX1" fmla="*/ 549421 w 699268"/>
                  <a:gd name="connsiteY1" fmla="*/ 39488 h 288265"/>
                  <a:gd name="connsiteX2" fmla="*/ 482828 w 699268"/>
                  <a:gd name="connsiteY2" fmla="*/ 39488 h 288265"/>
                  <a:gd name="connsiteX3" fmla="*/ 482828 w 699268"/>
                  <a:gd name="connsiteY3" fmla="*/ 100037 h 288265"/>
                  <a:gd name="connsiteX4" fmla="*/ 349626 w 699268"/>
                  <a:gd name="connsiteY4" fmla="*/ 0 h 288265"/>
                  <a:gd name="connsiteX5" fmla="*/ 349626 w 699268"/>
                  <a:gd name="connsiteY5" fmla="*/ 0 h 288265"/>
                  <a:gd name="connsiteX6" fmla="*/ 0 w 699268"/>
                  <a:gd name="connsiteY6" fmla="*/ 263256 h 288265"/>
                  <a:gd name="connsiteX7" fmla="*/ 37453 w 699268"/>
                  <a:gd name="connsiteY7" fmla="*/ 288266 h 288265"/>
                  <a:gd name="connsiteX8" fmla="*/ 349626 w 699268"/>
                  <a:gd name="connsiteY8" fmla="*/ 53968 h 288265"/>
                  <a:gd name="connsiteX9" fmla="*/ 349626 w 699268"/>
                  <a:gd name="connsiteY9" fmla="*/ 53968 h 288265"/>
                  <a:gd name="connsiteX10" fmla="*/ 661798 w 699268"/>
                  <a:gd name="connsiteY10" fmla="*/ 288266 h 288265"/>
                  <a:gd name="connsiteX11" fmla="*/ 699268 w 699268"/>
                  <a:gd name="connsiteY11" fmla="*/ 263256 h 288265"/>
                  <a:gd name="connsiteX12" fmla="*/ 549421 w 699268"/>
                  <a:gd name="connsiteY12" fmla="*/ 150056 h 288265"/>
                  <a:gd name="connsiteX13" fmla="*/ 549421 w 699268"/>
                  <a:gd name="connsiteY13" fmla="*/ 150056 h 28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9268" h="288265">
                    <a:moveTo>
                      <a:pt x="549421" y="150056"/>
                    </a:moveTo>
                    <a:lnTo>
                      <a:pt x="549421" y="39488"/>
                    </a:lnTo>
                    <a:lnTo>
                      <a:pt x="482828" y="39488"/>
                    </a:lnTo>
                    <a:lnTo>
                      <a:pt x="482828" y="100037"/>
                    </a:lnTo>
                    <a:lnTo>
                      <a:pt x="349626" y="0"/>
                    </a:lnTo>
                    <a:lnTo>
                      <a:pt x="349626" y="0"/>
                    </a:lnTo>
                    <a:lnTo>
                      <a:pt x="0" y="263256"/>
                    </a:lnTo>
                    <a:lnTo>
                      <a:pt x="37453" y="288266"/>
                    </a:lnTo>
                    <a:lnTo>
                      <a:pt x="349626" y="53968"/>
                    </a:lnTo>
                    <a:lnTo>
                      <a:pt x="349626" y="53968"/>
                    </a:lnTo>
                    <a:lnTo>
                      <a:pt x="661798" y="288266"/>
                    </a:lnTo>
                    <a:lnTo>
                      <a:pt x="699268" y="263256"/>
                    </a:lnTo>
                    <a:lnTo>
                      <a:pt x="549421" y="150056"/>
                    </a:lnTo>
                    <a:lnTo>
                      <a:pt x="549421" y="150056"/>
                    </a:lnTo>
                    <a:close/>
                  </a:path>
                </a:pathLst>
              </a:custGeom>
              <a:grpFill/>
              <a:ln w="16768" cap="flat">
                <a:noFill/>
                <a:prstDash val="solid"/>
                <a:miter/>
              </a:ln>
            </p:spPr>
            <p:txBody>
              <a:bodyPr rtlCol="0" anchor="ctr"/>
              <a:lstStyle/>
              <a:p>
                <a:endParaRPr lang="en-US" sz="1800">
                  <a:solidFill>
                    <a:schemeClr val="tx1"/>
                  </a:solidFill>
                </a:endParaRPr>
              </a:p>
            </p:txBody>
          </p:sp>
          <p:sp>
            <p:nvSpPr>
              <p:cNvPr id="49" name="Freeform: Shape 48">
                <a:extLst>
                  <a:ext uri="{FF2B5EF4-FFF2-40B4-BE49-F238E27FC236}">
                    <a16:creationId xmlns:a16="http://schemas.microsoft.com/office/drawing/2014/main" id="{FC693406-E4EE-4140-A8B5-37E25B0EF685}"/>
                  </a:ext>
                </a:extLst>
              </p:cNvPr>
              <p:cNvSpPr/>
              <p:nvPr/>
            </p:nvSpPr>
            <p:spPr>
              <a:xfrm>
                <a:off x="951277" y="6093697"/>
                <a:ext cx="499472" cy="383037"/>
              </a:xfrm>
              <a:custGeom>
                <a:avLst/>
                <a:gdLst>
                  <a:gd name="connsiteX0" fmla="*/ 0 w 499472"/>
                  <a:gd name="connsiteY0" fmla="*/ 187570 h 383037"/>
                  <a:gd name="connsiteX1" fmla="*/ 0 w 499472"/>
                  <a:gd name="connsiteY1" fmla="*/ 383038 h 383037"/>
                  <a:gd name="connsiteX2" fmla="*/ 199779 w 499472"/>
                  <a:gd name="connsiteY2" fmla="*/ 383038 h 383037"/>
                  <a:gd name="connsiteX3" fmla="*/ 199779 w 499472"/>
                  <a:gd name="connsiteY3" fmla="*/ 218503 h 383037"/>
                  <a:gd name="connsiteX4" fmla="*/ 299677 w 499472"/>
                  <a:gd name="connsiteY4" fmla="*/ 218503 h 383037"/>
                  <a:gd name="connsiteX5" fmla="*/ 299677 w 499472"/>
                  <a:gd name="connsiteY5" fmla="*/ 383038 h 383037"/>
                  <a:gd name="connsiteX6" fmla="*/ 499472 w 499472"/>
                  <a:gd name="connsiteY6" fmla="*/ 383038 h 383037"/>
                  <a:gd name="connsiteX7" fmla="*/ 499472 w 499472"/>
                  <a:gd name="connsiteY7" fmla="*/ 187570 h 383037"/>
                  <a:gd name="connsiteX8" fmla="*/ 249728 w 499472"/>
                  <a:gd name="connsiteY8" fmla="*/ 0 h 383037"/>
                  <a:gd name="connsiteX9" fmla="*/ 0 w 499472"/>
                  <a:gd name="connsiteY9" fmla="*/ 187570 h 383037"/>
                  <a:gd name="connsiteX10" fmla="*/ 149847 w 499472"/>
                  <a:gd name="connsiteY10" fmla="*/ 297480 h 383037"/>
                  <a:gd name="connsiteX11" fmla="*/ 49949 w 499472"/>
                  <a:gd name="connsiteY11" fmla="*/ 297480 h 383037"/>
                  <a:gd name="connsiteX12" fmla="*/ 49949 w 499472"/>
                  <a:gd name="connsiteY12" fmla="*/ 218503 h 383037"/>
                  <a:gd name="connsiteX13" fmla="*/ 149847 w 499472"/>
                  <a:gd name="connsiteY13" fmla="*/ 218503 h 383037"/>
                  <a:gd name="connsiteX14" fmla="*/ 149847 w 499472"/>
                  <a:gd name="connsiteY14" fmla="*/ 297480 h 383037"/>
                  <a:gd name="connsiteX15" fmla="*/ 349626 w 499472"/>
                  <a:gd name="connsiteY15" fmla="*/ 218503 h 383037"/>
                  <a:gd name="connsiteX16" fmla="*/ 449523 w 499472"/>
                  <a:gd name="connsiteY16" fmla="*/ 218503 h 383037"/>
                  <a:gd name="connsiteX17" fmla="*/ 449523 w 499472"/>
                  <a:gd name="connsiteY17" fmla="*/ 297480 h 383037"/>
                  <a:gd name="connsiteX18" fmla="*/ 349626 w 499472"/>
                  <a:gd name="connsiteY18" fmla="*/ 297480 h 383037"/>
                  <a:gd name="connsiteX19" fmla="*/ 349626 w 499472"/>
                  <a:gd name="connsiteY19" fmla="*/ 218503 h 38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472" h="383037">
                    <a:moveTo>
                      <a:pt x="0" y="187570"/>
                    </a:moveTo>
                    <a:lnTo>
                      <a:pt x="0" y="383038"/>
                    </a:lnTo>
                    <a:lnTo>
                      <a:pt x="199779" y="383038"/>
                    </a:lnTo>
                    <a:lnTo>
                      <a:pt x="199779" y="218503"/>
                    </a:lnTo>
                    <a:lnTo>
                      <a:pt x="299677" y="218503"/>
                    </a:lnTo>
                    <a:lnTo>
                      <a:pt x="299677" y="383038"/>
                    </a:lnTo>
                    <a:lnTo>
                      <a:pt x="499472" y="383038"/>
                    </a:lnTo>
                    <a:lnTo>
                      <a:pt x="499472" y="187570"/>
                    </a:lnTo>
                    <a:lnTo>
                      <a:pt x="249728" y="0"/>
                    </a:lnTo>
                    <a:lnTo>
                      <a:pt x="0" y="187570"/>
                    </a:lnTo>
                    <a:close/>
                    <a:moveTo>
                      <a:pt x="149847" y="297480"/>
                    </a:moveTo>
                    <a:lnTo>
                      <a:pt x="49949" y="297480"/>
                    </a:lnTo>
                    <a:lnTo>
                      <a:pt x="49949" y="218503"/>
                    </a:lnTo>
                    <a:lnTo>
                      <a:pt x="149847" y="218503"/>
                    </a:lnTo>
                    <a:lnTo>
                      <a:pt x="149847" y="297480"/>
                    </a:lnTo>
                    <a:close/>
                    <a:moveTo>
                      <a:pt x="349626" y="218503"/>
                    </a:moveTo>
                    <a:lnTo>
                      <a:pt x="449523" y="218503"/>
                    </a:lnTo>
                    <a:lnTo>
                      <a:pt x="449523" y="297480"/>
                    </a:lnTo>
                    <a:lnTo>
                      <a:pt x="349626" y="297480"/>
                    </a:lnTo>
                    <a:lnTo>
                      <a:pt x="349626" y="218503"/>
                    </a:lnTo>
                    <a:close/>
                  </a:path>
                </a:pathLst>
              </a:custGeom>
              <a:grpFill/>
              <a:ln w="16768" cap="flat">
                <a:noFill/>
                <a:prstDash val="solid"/>
                <a:miter/>
              </a:ln>
            </p:spPr>
            <p:txBody>
              <a:bodyPr rtlCol="0" anchor="ctr"/>
              <a:lstStyle/>
              <a:p>
                <a:endParaRPr lang="en-US" sz="1800">
                  <a:solidFill>
                    <a:schemeClr val="tx1"/>
                  </a:solidFill>
                </a:endParaRPr>
              </a:p>
            </p:txBody>
          </p:sp>
        </p:grpSp>
        <p:grpSp>
          <p:nvGrpSpPr>
            <p:cNvPr id="42" name="Group 41">
              <a:extLst>
                <a:ext uri="{FF2B5EF4-FFF2-40B4-BE49-F238E27FC236}">
                  <a16:creationId xmlns:a16="http://schemas.microsoft.com/office/drawing/2014/main" id="{FDFFCEF3-506E-49D8-B2BB-408FF69F1FCC}"/>
                </a:ext>
              </a:extLst>
            </p:cNvPr>
            <p:cNvGrpSpPr/>
            <p:nvPr userDrawn="1"/>
          </p:nvGrpSpPr>
          <p:grpSpPr>
            <a:xfrm>
              <a:off x="39528" y="5607989"/>
              <a:ext cx="602152" cy="408047"/>
              <a:chOff x="39528" y="5607989"/>
              <a:chExt cx="602152" cy="408047"/>
            </a:xfrm>
            <a:grpFill/>
          </p:grpSpPr>
          <p:sp>
            <p:nvSpPr>
              <p:cNvPr id="46" name="Freeform: Shape 45">
                <a:extLst>
                  <a:ext uri="{FF2B5EF4-FFF2-40B4-BE49-F238E27FC236}">
                    <a16:creationId xmlns:a16="http://schemas.microsoft.com/office/drawing/2014/main" id="{D0288641-6A66-4B30-8C1F-30770D611C3A}"/>
                  </a:ext>
                </a:extLst>
              </p:cNvPr>
              <p:cNvSpPr/>
              <p:nvPr/>
            </p:nvSpPr>
            <p:spPr>
              <a:xfrm>
                <a:off x="39528" y="5607989"/>
                <a:ext cx="602152" cy="248224"/>
              </a:xfrm>
              <a:custGeom>
                <a:avLst/>
                <a:gdLst>
                  <a:gd name="connsiteX0" fmla="*/ 473115 w 602152"/>
                  <a:gd name="connsiteY0" fmla="*/ 129219 h 248224"/>
                  <a:gd name="connsiteX1" fmla="*/ 473115 w 602152"/>
                  <a:gd name="connsiteY1" fmla="*/ 34000 h 248224"/>
                  <a:gd name="connsiteX2" fmla="*/ 415780 w 602152"/>
                  <a:gd name="connsiteY2" fmla="*/ 34000 h 248224"/>
                  <a:gd name="connsiteX3" fmla="*/ 415780 w 602152"/>
                  <a:gd name="connsiteY3" fmla="*/ 86137 h 248224"/>
                  <a:gd name="connsiteX4" fmla="*/ 301076 w 602152"/>
                  <a:gd name="connsiteY4" fmla="*/ 0 h 248224"/>
                  <a:gd name="connsiteX5" fmla="*/ 301076 w 602152"/>
                  <a:gd name="connsiteY5" fmla="*/ 0 h 248224"/>
                  <a:gd name="connsiteX6" fmla="*/ 0 w 602152"/>
                  <a:gd name="connsiteY6" fmla="*/ 226690 h 248224"/>
                  <a:gd name="connsiteX7" fmla="*/ 32259 w 602152"/>
                  <a:gd name="connsiteY7" fmla="*/ 248224 h 248224"/>
                  <a:gd name="connsiteX8" fmla="*/ 301076 w 602152"/>
                  <a:gd name="connsiteY8" fmla="*/ 46478 h 248224"/>
                  <a:gd name="connsiteX9" fmla="*/ 301076 w 602152"/>
                  <a:gd name="connsiteY9" fmla="*/ 46478 h 248224"/>
                  <a:gd name="connsiteX10" fmla="*/ 569893 w 602152"/>
                  <a:gd name="connsiteY10" fmla="*/ 248224 h 248224"/>
                  <a:gd name="connsiteX11" fmla="*/ 602153 w 602152"/>
                  <a:gd name="connsiteY11" fmla="*/ 226690 h 248224"/>
                  <a:gd name="connsiteX12" fmla="*/ 473115 w 602152"/>
                  <a:gd name="connsiteY12" fmla="*/ 129219 h 248224"/>
                  <a:gd name="connsiteX13" fmla="*/ 473115 w 602152"/>
                  <a:gd name="connsiteY13" fmla="*/ 129219 h 2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2152" h="248224">
                    <a:moveTo>
                      <a:pt x="473115" y="129219"/>
                    </a:moveTo>
                    <a:lnTo>
                      <a:pt x="473115" y="34000"/>
                    </a:lnTo>
                    <a:lnTo>
                      <a:pt x="415780" y="34000"/>
                    </a:lnTo>
                    <a:lnTo>
                      <a:pt x="415780" y="86137"/>
                    </a:lnTo>
                    <a:lnTo>
                      <a:pt x="301076" y="0"/>
                    </a:lnTo>
                    <a:lnTo>
                      <a:pt x="301076" y="0"/>
                    </a:lnTo>
                    <a:lnTo>
                      <a:pt x="0" y="226690"/>
                    </a:lnTo>
                    <a:lnTo>
                      <a:pt x="32259" y="248224"/>
                    </a:lnTo>
                    <a:lnTo>
                      <a:pt x="301076" y="46478"/>
                    </a:lnTo>
                    <a:lnTo>
                      <a:pt x="301076" y="46478"/>
                    </a:lnTo>
                    <a:lnTo>
                      <a:pt x="569893" y="248224"/>
                    </a:lnTo>
                    <a:lnTo>
                      <a:pt x="602153" y="226690"/>
                    </a:lnTo>
                    <a:lnTo>
                      <a:pt x="473115" y="129219"/>
                    </a:lnTo>
                    <a:lnTo>
                      <a:pt x="473115" y="129219"/>
                    </a:lnTo>
                    <a:close/>
                  </a:path>
                </a:pathLst>
              </a:custGeom>
              <a:grpFill/>
              <a:ln w="16768" cap="flat">
                <a:noFill/>
                <a:prstDash val="solid"/>
                <a:miter/>
              </a:ln>
            </p:spPr>
            <p:txBody>
              <a:bodyPr rtlCol="0" anchor="ctr"/>
              <a:lstStyle/>
              <a:p>
                <a:endParaRPr lang="en-US" sz="1800">
                  <a:solidFill>
                    <a:schemeClr val="tx1"/>
                  </a:solidFill>
                </a:endParaRPr>
              </a:p>
            </p:txBody>
          </p:sp>
          <p:sp>
            <p:nvSpPr>
              <p:cNvPr id="47" name="Freeform: Shape 46">
                <a:extLst>
                  <a:ext uri="{FF2B5EF4-FFF2-40B4-BE49-F238E27FC236}">
                    <a16:creationId xmlns:a16="http://schemas.microsoft.com/office/drawing/2014/main" id="{A1558750-FF2E-42A6-931A-ED542072AB8B}"/>
                  </a:ext>
                </a:extLst>
              </p:cNvPr>
              <p:cNvSpPr/>
              <p:nvPr/>
            </p:nvSpPr>
            <p:spPr>
              <a:xfrm>
                <a:off x="125565" y="5686203"/>
                <a:ext cx="430113" cy="329833"/>
              </a:xfrm>
              <a:custGeom>
                <a:avLst/>
                <a:gdLst>
                  <a:gd name="connsiteX0" fmla="*/ 0 w 430113"/>
                  <a:gd name="connsiteY0" fmla="*/ 161521 h 329833"/>
                  <a:gd name="connsiteX1" fmla="*/ 0 w 430113"/>
                  <a:gd name="connsiteY1" fmla="*/ 329834 h 329833"/>
                  <a:gd name="connsiteX2" fmla="*/ 172106 w 430113"/>
                  <a:gd name="connsiteY2" fmla="*/ 329834 h 329833"/>
                  <a:gd name="connsiteX3" fmla="*/ 172106 w 430113"/>
                  <a:gd name="connsiteY3" fmla="*/ 188149 h 329833"/>
                  <a:gd name="connsiteX4" fmla="*/ 258109 w 430113"/>
                  <a:gd name="connsiteY4" fmla="*/ 188149 h 329833"/>
                  <a:gd name="connsiteX5" fmla="*/ 258109 w 430113"/>
                  <a:gd name="connsiteY5" fmla="*/ 329834 h 329833"/>
                  <a:gd name="connsiteX6" fmla="*/ 430114 w 430113"/>
                  <a:gd name="connsiteY6" fmla="*/ 329834 h 329833"/>
                  <a:gd name="connsiteX7" fmla="*/ 430114 w 430113"/>
                  <a:gd name="connsiteY7" fmla="*/ 161521 h 329833"/>
                  <a:gd name="connsiteX8" fmla="*/ 215040 w 430113"/>
                  <a:gd name="connsiteY8" fmla="*/ 0 h 329833"/>
                  <a:gd name="connsiteX9" fmla="*/ 0 w 430113"/>
                  <a:gd name="connsiteY9" fmla="*/ 161521 h 329833"/>
                  <a:gd name="connsiteX10" fmla="*/ 129021 w 430113"/>
                  <a:gd name="connsiteY10" fmla="*/ 256162 h 329833"/>
                  <a:gd name="connsiteX11" fmla="*/ 43018 w 430113"/>
                  <a:gd name="connsiteY11" fmla="*/ 256162 h 329833"/>
                  <a:gd name="connsiteX12" fmla="*/ 43018 w 430113"/>
                  <a:gd name="connsiteY12" fmla="*/ 188149 h 329833"/>
                  <a:gd name="connsiteX13" fmla="*/ 129021 w 430113"/>
                  <a:gd name="connsiteY13" fmla="*/ 188149 h 329833"/>
                  <a:gd name="connsiteX14" fmla="*/ 129021 w 430113"/>
                  <a:gd name="connsiteY14" fmla="*/ 256122 h 329833"/>
                  <a:gd name="connsiteX15" fmla="*/ 301026 w 430113"/>
                  <a:gd name="connsiteY15" fmla="*/ 188149 h 329833"/>
                  <a:gd name="connsiteX16" fmla="*/ 387028 w 430113"/>
                  <a:gd name="connsiteY16" fmla="*/ 188149 h 329833"/>
                  <a:gd name="connsiteX17" fmla="*/ 387028 w 430113"/>
                  <a:gd name="connsiteY17" fmla="*/ 256122 h 329833"/>
                  <a:gd name="connsiteX18" fmla="*/ 301026 w 430113"/>
                  <a:gd name="connsiteY18" fmla="*/ 256122 h 329833"/>
                  <a:gd name="connsiteX19" fmla="*/ 301026 w 430113"/>
                  <a:gd name="connsiteY19" fmla="*/ 188149 h 32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0113" h="329833">
                    <a:moveTo>
                      <a:pt x="0" y="161521"/>
                    </a:moveTo>
                    <a:lnTo>
                      <a:pt x="0" y="329834"/>
                    </a:lnTo>
                    <a:lnTo>
                      <a:pt x="172106" y="329834"/>
                    </a:lnTo>
                    <a:lnTo>
                      <a:pt x="172106" y="188149"/>
                    </a:lnTo>
                    <a:lnTo>
                      <a:pt x="258109" y="188149"/>
                    </a:lnTo>
                    <a:lnTo>
                      <a:pt x="258109" y="329834"/>
                    </a:lnTo>
                    <a:lnTo>
                      <a:pt x="430114" y="329834"/>
                    </a:lnTo>
                    <a:lnTo>
                      <a:pt x="430114" y="161521"/>
                    </a:lnTo>
                    <a:lnTo>
                      <a:pt x="215040" y="0"/>
                    </a:lnTo>
                    <a:lnTo>
                      <a:pt x="0" y="161521"/>
                    </a:lnTo>
                    <a:close/>
                    <a:moveTo>
                      <a:pt x="129021" y="256162"/>
                    </a:moveTo>
                    <a:lnTo>
                      <a:pt x="43018" y="256162"/>
                    </a:lnTo>
                    <a:lnTo>
                      <a:pt x="43018" y="188149"/>
                    </a:lnTo>
                    <a:lnTo>
                      <a:pt x="129021" y="188149"/>
                    </a:lnTo>
                    <a:lnTo>
                      <a:pt x="129021" y="256122"/>
                    </a:lnTo>
                    <a:close/>
                    <a:moveTo>
                      <a:pt x="301026" y="188149"/>
                    </a:moveTo>
                    <a:lnTo>
                      <a:pt x="387028" y="188149"/>
                    </a:lnTo>
                    <a:lnTo>
                      <a:pt x="387028" y="256122"/>
                    </a:lnTo>
                    <a:lnTo>
                      <a:pt x="301026" y="256122"/>
                    </a:lnTo>
                    <a:lnTo>
                      <a:pt x="301026" y="188149"/>
                    </a:lnTo>
                    <a:close/>
                  </a:path>
                </a:pathLst>
              </a:custGeom>
              <a:grpFill/>
              <a:ln w="16768" cap="flat">
                <a:noFill/>
                <a:prstDash val="solid"/>
                <a:miter/>
              </a:ln>
            </p:spPr>
            <p:txBody>
              <a:bodyPr rtlCol="0" anchor="ctr"/>
              <a:lstStyle/>
              <a:p>
                <a:endParaRPr lang="en-US" sz="1800">
                  <a:solidFill>
                    <a:schemeClr val="tx1"/>
                  </a:solidFill>
                </a:endParaRPr>
              </a:p>
            </p:txBody>
          </p:sp>
        </p:grpSp>
        <p:grpSp>
          <p:nvGrpSpPr>
            <p:cNvPr id="43" name="Group 42">
              <a:extLst>
                <a:ext uri="{FF2B5EF4-FFF2-40B4-BE49-F238E27FC236}">
                  <a16:creationId xmlns:a16="http://schemas.microsoft.com/office/drawing/2014/main" id="{EFC28B17-E115-4EC9-89D2-AE5836B909F7}"/>
                </a:ext>
              </a:extLst>
            </p:cNvPr>
            <p:cNvGrpSpPr/>
            <p:nvPr userDrawn="1"/>
          </p:nvGrpSpPr>
          <p:grpSpPr>
            <a:xfrm>
              <a:off x="657570" y="5384221"/>
              <a:ext cx="446757" cy="302745"/>
              <a:chOff x="657570" y="5384221"/>
              <a:chExt cx="446757" cy="302745"/>
            </a:xfrm>
            <a:grpFill/>
          </p:grpSpPr>
          <p:sp>
            <p:nvSpPr>
              <p:cNvPr id="44" name="Freeform: Shape 43">
                <a:extLst>
                  <a:ext uri="{FF2B5EF4-FFF2-40B4-BE49-F238E27FC236}">
                    <a16:creationId xmlns:a16="http://schemas.microsoft.com/office/drawing/2014/main" id="{AFFDDB6F-192E-4ABD-B81E-2882658CED9F}"/>
                  </a:ext>
                </a:extLst>
              </p:cNvPr>
              <p:cNvSpPr/>
              <p:nvPr/>
            </p:nvSpPr>
            <p:spPr>
              <a:xfrm>
                <a:off x="657570" y="5384221"/>
                <a:ext cx="446757" cy="184174"/>
              </a:xfrm>
              <a:custGeom>
                <a:avLst/>
                <a:gdLst>
                  <a:gd name="connsiteX0" fmla="*/ 351025 w 446757"/>
                  <a:gd name="connsiteY0" fmla="*/ 95865 h 184174"/>
                  <a:gd name="connsiteX1" fmla="*/ 351025 w 446757"/>
                  <a:gd name="connsiteY1" fmla="*/ 25233 h 184174"/>
                  <a:gd name="connsiteX2" fmla="*/ 308479 w 446757"/>
                  <a:gd name="connsiteY2" fmla="*/ 25233 h 184174"/>
                  <a:gd name="connsiteX3" fmla="*/ 308479 w 446757"/>
                  <a:gd name="connsiteY3" fmla="*/ 63919 h 184174"/>
                  <a:gd name="connsiteX4" fmla="*/ 223387 w 446757"/>
                  <a:gd name="connsiteY4" fmla="*/ 0 h 184174"/>
                  <a:gd name="connsiteX5" fmla="*/ 223387 w 446757"/>
                  <a:gd name="connsiteY5" fmla="*/ 0 h 184174"/>
                  <a:gd name="connsiteX6" fmla="*/ 0 w 446757"/>
                  <a:gd name="connsiteY6" fmla="*/ 168194 h 184174"/>
                  <a:gd name="connsiteX7" fmla="*/ 23946 w 446757"/>
                  <a:gd name="connsiteY7" fmla="*/ 184174 h 184174"/>
                  <a:gd name="connsiteX8" fmla="*/ 223387 w 446757"/>
                  <a:gd name="connsiteY8" fmla="*/ 34473 h 184174"/>
                  <a:gd name="connsiteX9" fmla="*/ 223387 w 446757"/>
                  <a:gd name="connsiteY9" fmla="*/ 34473 h 184174"/>
                  <a:gd name="connsiteX10" fmla="*/ 422829 w 446757"/>
                  <a:gd name="connsiteY10" fmla="*/ 184174 h 184174"/>
                  <a:gd name="connsiteX11" fmla="*/ 446758 w 446757"/>
                  <a:gd name="connsiteY11" fmla="*/ 168194 h 184174"/>
                  <a:gd name="connsiteX12" fmla="*/ 351025 w 446757"/>
                  <a:gd name="connsiteY12" fmla="*/ 95865 h 184174"/>
                  <a:gd name="connsiteX13" fmla="*/ 351025 w 446757"/>
                  <a:gd name="connsiteY13" fmla="*/ 95865 h 18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757" h="184174">
                    <a:moveTo>
                      <a:pt x="351025" y="95865"/>
                    </a:moveTo>
                    <a:lnTo>
                      <a:pt x="351025" y="25233"/>
                    </a:lnTo>
                    <a:lnTo>
                      <a:pt x="308479" y="25233"/>
                    </a:lnTo>
                    <a:lnTo>
                      <a:pt x="308479" y="63919"/>
                    </a:lnTo>
                    <a:lnTo>
                      <a:pt x="223387" y="0"/>
                    </a:lnTo>
                    <a:lnTo>
                      <a:pt x="223387" y="0"/>
                    </a:lnTo>
                    <a:lnTo>
                      <a:pt x="0" y="168194"/>
                    </a:lnTo>
                    <a:lnTo>
                      <a:pt x="23946" y="184174"/>
                    </a:lnTo>
                    <a:lnTo>
                      <a:pt x="223387" y="34473"/>
                    </a:lnTo>
                    <a:lnTo>
                      <a:pt x="223387" y="34473"/>
                    </a:lnTo>
                    <a:lnTo>
                      <a:pt x="422829" y="184174"/>
                    </a:lnTo>
                    <a:lnTo>
                      <a:pt x="446758" y="168194"/>
                    </a:lnTo>
                    <a:lnTo>
                      <a:pt x="351025" y="95865"/>
                    </a:lnTo>
                    <a:lnTo>
                      <a:pt x="351025" y="95865"/>
                    </a:lnTo>
                    <a:close/>
                  </a:path>
                </a:pathLst>
              </a:custGeom>
              <a:grpFill/>
              <a:ln w="16768" cap="flat">
                <a:noFill/>
                <a:prstDash val="solid"/>
                <a:miter/>
              </a:ln>
            </p:spPr>
            <p:txBody>
              <a:bodyPr rtlCol="0" anchor="ctr"/>
              <a:lstStyle/>
              <a:p>
                <a:endParaRPr lang="en-US" sz="1800">
                  <a:solidFill>
                    <a:schemeClr val="tx1"/>
                  </a:solidFill>
                </a:endParaRPr>
              </a:p>
            </p:txBody>
          </p:sp>
          <p:sp>
            <p:nvSpPr>
              <p:cNvPr id="45" name="Freeform: Shape 44">
                <a:extLst>
                  <a:ext uri="{FF2B5EF4-FFF2-40B4-BE49-F238E27FC236}">
                    <a16:creationId xmlns:a16="http://schemas.microsoft.com/office/drawing/2014/main" id="{8BD69D8E-E78E-48CD-A637-B65597301711}"/>
                  </a:ext>
                </a:extLst>
              </p:cNvPr>
              <p:cNvSpPr/>
              <p:nvPr/>
            </p:nvSpPr>
            <p:spPr>
              <a:xfrm>
                <a:off x="721397" y="5442243"/>
                <a:ext cx="319103" cy="244723"/>
              </a:xfrm>
              <a:custGeom>
                <a:avLst/>
                <a:gdLst>
                  <a:gd name="connsiteX0" fmla="*/ 0 w 319103"/>
                  <a:gd name="connsiteY0" fmla="*/ 119847 h 244723"/>
                  <a:gd name="connsiteX1" fmla="*/ 0 w 319103"/>
                  <a:gd name="connsiteY1" fmla="*/ 244723 h 244723"/>
                  <a:gd name="connsiteX2" fmla="*/ 127638 w 319103"/>
                  <a:gd name="connsiteY2" fmla="*/ 244723 h 244723"/>
                  <a:gd name="connsiteX3" fmla="*/ 127638 w 319103"/>
                  <a:gd name="connsiteY3" fmla="*/ 139605 h 244723"/>
                  <a:gd name="connsiteX4" fmla="*/ 191465 w 319103"/>
                  <a:gd name="connsiteY4" fmla="*/ 139605 h 244723"/>
                  <a:gd name="connsiteX5" fmla="*/ 191465 w 319103"/>
                  <a:gd name="connsiteY5" fmla="*/ 244723 h 244723"/>
                  <a:gd name="connsiteX6" fmla="*/ 319103 w 319103"/>
                  <a:gd name="connsiteY6" fmla="*/ 244723 h 244723"/>
                  <a:gd name="connsiteX7" fmla="*/ 319103 w 319103"/>
                  <a:gd name="connsiteY7" fmla="*/ 119847 h 244723"/>
                  <a:gd name="connsiteX8" fmla="*/ 159560 w 319103"/>
                  <a:gd name="connsiteY8" fmla="*/ 0 h 244723"/>
                  <a:gd name="connsiteX9" fmla="*/ 0 w 319103"/>
                  <a:gd name="connsiteY9" fmla="*/ 119847 h 244723"/>
                  <a:gd name="connsiteX10" fmla="*/ 95733 w 319103"/>
                  <a:gd name="connsiteY10" fmla="*/ 190058 h 244723"/>
                  <a:gd name="connsiteX11" fmla="*/ 31905 w 319103"/>
                  <a:gd name="connsiteY11" fmla="*/ 190058 h 244723"/>
                  <a:gd name="connsiteX12" fmla="*/ 31905 w 319103"/>
                  <a:gd name="connsiteY12" fmla="*/ 139605 h 244723"/>
                  <a:gd name="connsiteX13" fmla="*/ 95733 w 319103"/>
                  <a:gd name="connsiteY13" fmla="*/ 139605 h 244723"/>
                  <a:gd name="connsiteX14" fmla="*/ 95733 w 319103"/>
                  <a:gd name="connsiteY14" fmla="*/ 190058 h 244723"/>
                  <a:gd name="connsiteX15" fmla="*/ 223370 w 319103"/>
                  <a:gd name="connsiteY15" fmla="*/ 139605 h 244723"/>
                  <a:gd name="connsiteX16" fmla="*/ 287198 w 319103"/>
                  <a:gd name="connsiteY16" fmla="*/ 139605 h 244723"/>
                  <a:gd name="connsiteX17" fmla="*/ 287198 w 319103"/>
                  <a:gd name="connsiteY17" fmla="*/ 190058 h 244723"/>
                  <a:gd name="connsiteX18" fmla="*/ 223370 w 319103"/>
                  <a:gd name="connsiteY18" fmla="*/ 190058 h 244723"/>
                  <a:gd name="connsiteX19" fmla="*/ 223370 w 319103"/>
                  <a:gd name="connsiteY19" fmla="*/ 139605 h 2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9103" h="244723">
                    <a:moveTo>
                      <a:pt x="0" y="119847"/>
                    </a:moveTo>
                    <a:lnTo>
                      <a:pt x="0" y="244723"/>
                    </a:lnTo>
                    <a:lnTo>
                      <a:pt x="127638" y="244723"/>
                    </a:lnTo>
                    <a:lnTo>
                      <a:pt x="127638" y="139605"/>
                    </a:lnTo>
                    <a:lnTo>
                      <a:pt x="191465" y="139605"/>
                    </a:lnTo>
                    <a:lnTo>
                      <a:pt x="191465" y="244723"/>
                    </a:lnTo>
                    <a:lnTo>
                      <a:pt x="319103" y="244723"/>
                    </a:lnTo>
                    <a:lnTo>
                      <a:pt x="319103" y="119847"/>
                    </a:lnTo>
                    <a:lnTo>
                      <a:pt x="159560" y="0"/>
                    </a:lnTo>
                    <a:lnTo>
                      <a:pt x="0" y="119847"/>
                    </a:lnTo>
                    <a:close/>
                    <a:moveTo>
                      <a:pt x="95733" y="190058"/>
                    </a:moveTo>
                    <a:lnTo>
                      <a:pt x="31905" y="190058"/>
                    </a:lnTo>
                    <a:lnTo>
                      <a:pt x="31905" y="139605"/>
                    </a:lnTo>
                    <a:lnTo>
                      <a:pt x="95733" y="139605"/>
                    </a:lnTo>
                    <a:lnTo>
                      <a:pt x="95733" y="190058"/>
                    </a:lnTo>
                    <a:close/>
                    <a:moveTo>
                      <a:pt x="223370" y="139605"/>
                    </a:moveTo>
                    <a:lnTo>
                      <a:pt x="287198" y="139605"/>
                    </a:lnTo>
                    <a:lnTo>
                      <a:pt x="287198" y="190058"/>
                    </a:lnTo>
                    <a:lnTo>
                      <a:pt x="223370" y="190058"/>
                    </a:lnTo>
                    <a:lnTo>
                      <a:pt x="223370" y="139605"/>
                    </a:lnTo>
                    <a:close/>
                  </a:path>
                </a:pathLst>
              </a:custGeom>
              <a:grpFill/>
              <a:ln w="16768" cap="flat">
                <a:noFill/>
                <a:prstDash val="solid"/>
                <a:miter/>
              </a:ln>
            </p:spPr>
            <p:txBody>
              <a:bodyPr rtlCol="0" anchor="ctr"/>
              <a:lstStyle/>
              <a:p>
                <a:endParaRPr lang="en-US" sz="1800">
                  <a:solidFill>
                    <a:schemeClr val="tx1"/>
                  </a:solidFill>
                </a:endParaRPr>
              </a:p>
            </p:txBody>
          </p:sp>
        </p:grpSp>
      </p:grpSp>
      <p:sp>
        <p:nvSpPr>
          <p:cNvPr id="36" name="Subtitle 2">
            <a:extLst>
              <a:ext uri="{FF2B5EF4-FFF2-40B4-BE49-F238E27FC236}">
                <a16:creationId xmlns:a16="http://schemas.microsoft.com/office/drawing/2014/main" id="{E6C4648E-9B95-4C76-B97F-34D01462910A}"/>
              </a:ext>
            </a:extLst>
          </p:cNvPr>
          <p:cNvSpPr>
            <a:spLocks noGrp="1"/>
          </p:cNvSpPr>
          <p:nvPr>
            <p:ph type="subTitle" idx="1"/>
          </p:nvPr>
        </p:nvSpPr>
        <p:spPr>
          <a:xfrm>
            <a:off x="2343273" y="1379345"/>
            <a:ext cx="9144000" cy="1463040"/>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cxnSp>
        <p:nvCxnSpPr>
          <p:cNvPr id="15" name="Straight Connector 14">
            <a:extLst>
              <a:ext uri="{FF2B5EF4-FFF2-40B4-BE49-F238E27FC236}">
                <a16:creationId xmlns:a16="http://schemas.microsoft.com/office/drawing/2014/main" id="{B6C4A86C-1FCB-4127-AFEB-043D1DE795D6}"/>
              </a:ext>
            </a:extLst>
          </p:cNvPr>
          <p:cNvCxnSpPr>
            <a:cxnSpLocks/>
          </p:cNvCxnSpPr>
          <p:nvPr userDrawn="1"/>
        </p:nvCxnSpPr>
        <p:spPr>
          <a:xfrm>
            <a:off x="1706880" y="4698330"/>
            <a:ext cx="104851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1FF5E-0CCB-47C7-8EBC-18CEB1E2BC07}"/>
              </a:ext>
            </a:extLst>
          </p:cNvPr>
          <p:cNvCxnSpPr>
            <a:cxnSpLocks/>
          </p:cNvCxnSpPr>
          <p:nvPr userDrawn="1"/>
        </p:nvCxnSpPr>
        <p:spPr>
          <a:xfrm>
            <a:off x="1702781" y="2973536"/>
            <a:ext cx="1048921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0E84896D-7149-475F-BA25-B527857DFEB4}"/>
              </a:ext>
            </a:extLst>
          </p:cNvPr>
          <p:cNvSpPr>
            <a:spLocks noGrp="1"/>
          </p:cNvSpPr>
          <p:nvPr>
            <p:ph type="body" sz="quarter" idx="10"/>
          </p:nvPr>
        </p:nvSpPr>
        <p:spPr>
          <a:xfrm>
            <a:off x="2343273" y="3111404"/>
            <a:ext cx="9144000" cy="1463040"/>
          </a:xfrm>
        </p:spPr>
        <p:txBody>
          <a:bodyPr>
            <a:noAutofit/>
          </a:bodyPr>
          <a:lstStyle>
            <a:lvl1pPr>
              <a:defRPr sz="1200"/>
            </a:lvl1pPr>
          </a:lstStyle>
          <a:p>
            <a:pPr lvl="0"/>
            <a:r>
              <a:rPr lang="en-US"/>
              <a:t>Click to edit Master text styles</a:t>
            </a:r>
          </a:p>
        </p:txBody>
      </p:sp>
      <p:sp>
        <p:nvSpPr>
          <p:cNvPr id="5" name="Text Placeholder 4">
            <a:extLst>
              <a:ext uri="{FF2B5EF4-FFF2-40B4-BE49-F238E27FC236}">
                <a16:creationId xmlns:a16="http://schemas.microsoft.com/office/drawing/2014/main" id="{040B5433-190C-423D-B84E-884AC7BFD617}"/>
              </a:ext>
            </a:extLst>
          </p:cNvPr>
          <p:cNvSpPr>
            <a:spLocks noGrp="1"/>
          </p:cNvSpPr>
          <p:nvPr>
            <p:ph type="body" sz="quarter" idx="11"/>
          </p:nvPr>
        </p:nvSpPr>
        <p:spPr>
          <a:xfrm>
            <a:off x="2343273" y="4843463"/>
            <a:ext cx="9144000" cy="1463040"/>
          </a:xfrm>
        </p:spPr>
        <p:txBody>
          <a:bodyPr>
            <a:noAutofit/>
          </a:bodyPr>
          <a:lstStyle>
            <a:lvl1pPr>
              <a:defRPr sz="1200"/>
            </a:lvl1pPr>
          </a:lstStyle>
          <a:p>
            <a:pPr lvl="0"/>
            <a:r>
              <a:rPr lang="en-US"/>
              <a:t>Click to edit Master text styles</a:t>
            </a:r>
          </a:p>
        </p:txBody>
      </p:sp>
    </p:spTree>
    <p:extLst>
      <p:ext uri="{BB962C8B-B14F-4D97-AF65-F5344CB8AC3E}">
        <p14:creationId xmlns:p14="http://schemas.microsoft.com/office/powerpoint/2010/main" val="195192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_17x11_P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F20903-6E21-4B2C-91AD-0BC10E503147}"/>
              </a:ext>
            </a:extLst>
          </p:cNvPr>
          <p:cNvSpPr/>
          <p:nvPr userDrawn="1"/>
        </p:nvSpPr>
        <p:spPr>
          <a:xfrm>
            <a:off x="0" y="-1"/>
            <a:ext cx="4996536" cy="1407797"/>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sp>
        <p:nvSpPr>
          <p:cNvPr id="9" name="Title 1">
            <a:extLst>
              <a:ext uri="{FF2B5EF4-FFF2-40B4-BE49-F238E27FC236}">
                <a16:creationId xmlns:a16="http://schemas.microsoft.com/office/drawing/2014/main" id="{0EDA31C8-A342-4E15-A79D-C600C7953C0B}"/>
              </a:ext>
            </a:extLst>
          </p:cNvPr>
          <p:cNvSpPr>
            <a:spLocks noGrp="1"/>
          </p:cNvSpPr>
          <p:nvPr>
            <p:ph type="ctrTitle"/>
          </p:nvPr>
        </p:nvSpPr>
        <p:spPr>
          <a:xfrm rot="10800000" flipV="1">
            <a:off x="609600" y="22911"/>
            <a:ext cx="4386936" cy="1391120"/>
          </a:xfrm>
          <a:prstGeom prst="rect">
            <a:avLst/>
          </a:prstGeom>
        </p:spPr>
        <p:txBody>
          <a:bodyPr anchor="ctr">
            <a:normAutofit/>
          </a:bodyPr>
          <a:lstStyle>
            <a:lvl1pPr algn="l">
              <a:defRPr sz="3600">
                <a:solidFill>
                  <a:schemeClr val="bg1"/>
                </a:solidFill>
              </a:defRPr>
            </a:lvl1pPr>
          </a:lstStyle>
          <a:p>
            <a:endParaRPr lang="en-US"/>
          </a:p>
        </p:txBody>
      </p:sp>
      <p:sp>
        <p:nvSpPr>
          <p:cNvPr id="2" name="Subtitle 2">
            <a:extLst>
              <a:ext uri="{FF2B5EF4-FFF2-40B4-BE49-F238E27FC236}">
                <a16:creationId xmlns:a16="http://schemas.microsoft.com/office/drawing/2014/main" id="{F3CC7AA2-A0D7-D4C3-46BA-2849F47252AF}"/>
              </a:ext>
            </a:extLst>
          </p:cNvPr>
          <p:cNvSpPr>
            <a:spLocks noGrp="1"/>
          </p:cNvSpPr>
          <p:nvPr>
            <p:ph type="subTitle" idx="1"/>
          </p:nvPr>
        </p:nvSpPr>
        <p:spPr>
          <a:xfrm>
            <a:off x="609601" y="1424473"/>
            <a:ext cx="4292080"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3148948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orcast">
    <p:spTree>
      <p:nvGrpSpPr>
        <p:cNvPr id="1" name=""/>
        <p:cNvGrpSpPr/>
        <p:nvPr/>
      </p:nvGrpSpPr>
      <p:grpSpPr>
        <a:xfrm>
          <a:off x="0" y="0"/>
          <a:ext cx="0" cy="0"/>
          <a:chOff x="0" y="0"/>
          <a:chExt cx="0" cy="0"/>
        </a:xfrm>
      </p:grpSpPr>
      <p:pic>
        <p:nvPicPr>
          <p:cNvPr id="6" name="Picture 5" descr="A close up of text on a white background&#10;&#10;Description automatically generated">
            <a:extLst>
              <a:ext uri="{FF2B5EF4-FFF2-40B4-BE49-F238E27FC236}">
                <a16:creationId xmlns:a16="http://schemas.microsoft.com/office/drawing/2014/main" id="{CDE3D6FC-71BD-4485-91C8-3AF1D29CA3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217" b="29044"/>
          <a:stretch/>
        </p:blipFill>
        <p:spPr>
          <a:xfrm>
            <a:off x="609601" y="1431350"/>
            <a:ext cx="5661271" cy="3612209"/>
          </a:xfrm>
          <a:prstGeom prst="rect">
            <a:avLst/>
          </a:prstGeom>
        </p:spPr>
      </p:pic>
      <p:sp>
        <p:nvSpPr>
          <p:cNvPr id="12" name="Content Placeholder 2">
            <a:extLst>
              <a:ext uri="{FF2B5EF4-FFF2-40B4-BE49-F238E27FC236}">
                <a16:creationId xmlns:a16="http://schemas.microsoft.com/office/drawing/2014/main" id="{F18900C3-8C81-4622-887E-180EE058011F}"/>
              </a:ext>
            </a:extLst>
          </p:cNvPr>
          <p:cNvSpPr txBox="1">
            <a:spLocks/>
          </p:cNvSpPr>
          <p:nvPr userDrawn="1"/>
        </p:nvSpPr>
        <p:spPr>
          <a:xfrm>
            <a:off x="609601" y="4887432"/>
            <a:ext cx="6051996" cy="1561044"/>
          </a:xfrm>
          <a:prstGeom prst="rect">
            <a:avLst/>
          </a:prstGeom>
        </p:spPr>
        <p:txBody>
          <a:bodyPr vert="horz" lIns="91440" tIns="45720" rIns="91440" bIns="45720" rtlCol="0" anchor="ctr">
            <a:noAutofit/>
          </a:bodyPr>
          <a:lstStyle>
            <a:lvl1pPr marL="0" indent="0" algn="ctr" defTabSz="914400" rtl="0" eaLnBrk="1" latinLnBrk="0" hangingPunct="1">
              <a:lnSpc>
                <a:spcPct val="120000"/>
              </a:lnSpc>
              <a:spcBef>
                <a:spcPts val="1000"/>
              </a:spcBef>
              <a:buClr>
                <a:schemeClr val="accent6"/>
              </a:buClr>
              <a:buSzPct val="110000"/>
              <a:buFont typeface="Wingdings" panose="05000000000000000000" pitchFamily="2" charset="2"/>
              <a:buNone/>
              <a:defRPr sz="3600" b="1" kern="1200">
                <a:solidFill>
                  <a:schemeClr val="tx1"/>
                </a:solidFill>
                <a:effectLst>
                  <a:outerShdw blurRad="38100" dist="38100" dir="2700000" algn="tl">
                    <a:srgbClr val="000000">
                      <a:alpha val="43137"/>
                    </a:srgbClr>
                  </a:outerShdw>
                </a:effectLst>
                <a:latin typeface="+mn-lt"/>
                <a:ea typeface="+mn-ea"/>
                <a:cs typeface="+mn-cs"/>
              </a:defRPr>
            </a:lvl1pPr>
            <a:lvl2pPr marL="685800" indent="-228600" algn="l" defTabSz="914400" rtl="0" eaLnBrk="1" latinLnBrk="0" hangingPunct="1">
              <a:lnSpc>
                <a:spcPct val="120000"/>
              </a:lnSpc>
              <a:spcBef>
                <a:spcPts val="500"/>
              </a:spcBef>
              <a:buClr>
                <a:schemeClr val="accent6"/>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6"/>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6"/>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6"/>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algn="l"/>
            <a:r>
              <a:rPr lang="en-US" sz="1050" b="0">
                <a:effectLst/>
                <a:latin typeface="+mn-lt"/>
                <a:cs typeface="Times New Roman" panose="02020603050405020304" pitchFamily="18" charset="0"/>
              </a:rPr>
              <a:t>This is the </a:t>
            </a:r>
            <a:r>
              <a:rPr lang="en-US" sz="1050" b="1">
                <a:effectLst/>
                <a:latin typeface="+mn-lt"/>
                <a:cs typeface="Times New Roman" panose="02020603050405020304" pitchFamily="18" charset="0"/>
              </a:rPr>
              <a:t>central focus </a:t>
            </a:r>
            <a:r>
              <a:rPr lang="en-US" sz="1050" b="0">
                <a:effectLst/>
                <a:latin typeface="+mn-lt"/>
                <a:cs typeface="Times New Roman" panose="02020603050405020304" pitchFamily="18" charset="0"/>
              </a:rPr>
              <a:t>of everything RSP does. </a:t>
            </a:r>
          </a:p>
          <a:p>
            <a:pPr algn="just"/>
            <a:r>
              <a:rPr lang="en-US" sz="1050" b="0">
                <a:effectLst/>
                <a:latin typeface="+mn-lt"/>
                <a:cs typeface="Times New Roman" panose="02020603050405020304" pitchFamily="18" charset="0"/>
              </a:rPr>
              <a:t>The model is based on what is happening in a school district.  The best data is statistically analyzed to provide an accurate enrollment forecast.  The District will be able to use RSP’s report and maps to better understand demographic trends, school utilization, and the timing of construction projects.  </a:t>
            </a:r>
          </a:p>
        </p:txBody>
      </p:sp>
      <p:pic>
        <p:nvPicPr>
          <p:cNvPr id="10" name="Picture 9" descr="A picture containing text, clipart&#10;&#10;Description automatically generated">
            <a:extLst>
              <a:ext uri="{FF2B5EF4-FFF2-40B4-BE49-F238E27FC236}">
                <a16:creationId xmlns:a16="http://schemas.microsoft.com/office/drawing/2014/main" id="{5B87E9D4-E58E-4C22-9C2C-7C512337A5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80" y="6140964"/>
            <a:ext cx="1127256" cy="307513"/>
          </a:xfrm>
          <a:prstGeom prst="rect">
            <a:avLst/>
          </a:prstGeom>
        </p:spPr>
      </p:pic>
      <p:grpSp>
        <p:nvGrpSpPr>
          <p:cNvPr id="14" name="Group 13">
            <a:extLst>
              <a:ext uri="{FF2B5EF4-FFF2-40B4-BE49-F238E27FC236}">
                <a16:creationId xmlns:a16="http://schemas.microsoft.com/office/drawing/2014/main" id="{9AB72ED8-8700-4E4D-8310-AE5A93F2F359}"/>
              </a:ext>
            </a:extLst>
          </p:cNvPr>
          <p:cNvGrpSpPr/>
          <p:nvPr userDrawn="1"/>
        </p:nvGrpSpPr>
        <p:grpSpPr>
          <a:xfrm>
            <a:off x="-11612" y="0"/>
            <a:ext cx="12203151" cy="1280762"/>
            <a:chOff x="-11613" y="0"/>
            <a:chExt cx="12203151" cy="1280762"/>
          </a:xfrm>
        </p:grpSpPr>
        <p:sp>
          <p:nvSpPr>
            <p:cNvPr id="16" name="Rectangle 15">
              <a:extLst>
                <a:ext uri="{FF2B5EF4-FFF2-40B4-BE49-F238E27FC236}">
                  <a16:creationId xmlns:a16="http://schemas.microsoft.com/office/drawing/2014/main" id="{A59FF467-D810-418C-8F93-AF4A668CEF69}"/>
                </a:ext>
              </a:extLst>
            </p:cNvPr>
            <p:cNvSpPr/>
            <p:nvPr/>
          </p:nvSpPr>
          <p:spPr>
            <a:xfrm>
              <a:off x="-9425" y="0"/>
              <a:ext cx="12192000" cy="103094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17" name="Straight Connector 16">
              <a:extLst>
                <a:ext uri="{FF2B5EF4-FFF2-40B4-BE49-F238E27FC236}">
                  <a16:creationId xmlns:a16="http://schemas.microsoft.com/office/drawing/2014/main" id="{76B93B00-A90C-49CD-8BDC-3CC58EC1B652}"/>
                </a:ext>
              </a:extLst>
            </p:cNvPr>
            <p:cNvCxnSpPr>
              <a:cxnSpLocks/>
            </p:cNvCxnSpPr>
            <p:nvPr/>
          </p:nvCxnSpPr>
          <p:spPr>
            <a:xfrm>
              <a:off x="-10510" y="1047082"/>
              <a:ext cx="1220204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99D322A-CC30-41C7-9B7B-7203A7145F8F}"/>
                </a:ext>
              </a:extLst>
            </p:cNvPr>
            <p:cNvCxnSpPr>
              <a:cxnSpLocks/>
            </p:cNvCxnSpPr>
            <p:nvPr/>
          </p:nvCxnSpPr>
          <p:spPr>
            <a:xfrm>
              <a:off x="-11613" y="1152201"/>
              <a:ext cx="886889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489E483-CBAD-4F2E-BA28-CA461AAC952C}"/>
                </a:ext>
              </a:extLst>
            </p:cNvPr>
            <p:cNvCxnSpPr>
              <a:cxnSpLocks/>
            </p:cNvCxnSpPr>
            <p:nvPr/>
          </p:nvCxnSpPr>
          <p:spPr>
            <a:xfrm>
              <a:off x="-8830" y="1280762"/>
              <a:ext cx="667042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3641DE7A-8ADA-42BD-A5C9-42D3A17F9359}"/>
              </a:ext>
            </a:extLst>
          </p:cNvPr>
          <p:cNvSpPr txBox="1"/>
          <p:nvPr userDrawn="1"/>
        </p:nvSpPr>
        <p:spPr>
          <a:xfrm>
            <a:off x="609600" y="228601"/>
            <a:ext cx="11243251" cy="646331"/>
          </a:xfrm>
          <a:prstGeom prst="rect">
            <a:avLst/>
          </a:prstGeom>
          <a:noFill/>
          <a:ln>
            <a:noFill/>
          </a:ln>
        </p:spPr>
        <p:txBody>
          <a:bodyPr wrap="square" rtlCol="0">
            <a:spAutoFit/>
          </a:bodyPr>
          <a:lstStyle/>
          <a:p>
            <a:r>
              <a:rPr lang="en-US" sz="3600">
                <a:solidFill>
                  <a:schemeClr val="bg1"/>
                </a:solidFill>
                <a:latin typeface="+mj-lt"/>
                <a:cs typeface="Times New Roman" panose="02020603050405020304" pitchFamily="18" charset="0"/>
              </a:rPr>
              <a:t>Sophisticated Forecast Model Methodology </a:t>
            </a:r>
          </a:p>
        </p:txBody>
      </p:sp>
      <p:sp>
        <p:nvSpPr>
          <p:cNvPr id="2" name="TextBox 1">
            <a:extLst>
              <a:ext uri="{FF2B5EF4-FFF2-40B4-BE49-F238E27FC236}">
                <a16:creationId xmlns:a16="http://schemas.microsoft.com/office/drawing/2014/main" id="{EDB5B608-72A9-43DE-B5B5-A3A4A0521045}"/>
              </a:ext>
            </a:extLst>
          </p:cNvPr>
          <p:cNvSpPr txBox="1"/>
          <p:nvPr userDrawn="1"/>
        </p:nvSpPr>
        <p:spPr>
          <a:xfrm>
            <a:off x="6661597" y="1311719"/>
            <a:ext cx="5191255" cy="4324261"/>
          </a:xfrm>
          <a:prstGeom prst="rect">
            <a:avLst/>
          </a:prstGeom>
          <a:noFill/>
        </p:spPr>
        <p:txBody>
          <a:bodyPr wrap="square" rtlCol="0">
            <a:spAutoFit/>
          </a:bodyPr>
          <a:lstStyle/>
          <a:p>
            <a:pPr marL="0" indent="0">
              <a:buNone/>
            </a:pPr>
            <a:r>
              <a:rPr lang="en-US" sz="1200">
                <a:cs typeface="Times New Roman" panose="02020603050405020304" pitchFamily="18" charset="0"/>
              </a:rPr>
              <a:t>The SFM is… </a:t>
            </a:r>
          </a:p>
          <a:p>
            <a:pPr marL="512762" indent="-285750">
              <a:buSzPct val="100000"/>
              <a:buFont typeface="Courier New" panose="02070309020205020404" pitchFamily="49" charset="0"/>
              <a:buChar char="o"/>
            </a:pPr>
            <a:r>
              <a:rPr lang="en-US" sz="1200">
                <a:cs typeface="Times New Roman" panose="02020603050405020304" pitchFamily="18" charset="0"/>
              </a:rPr>
              <a:t>a social science… not an exact science; it identifies behavior trends to determine the propensity of them to be recreated</a:t>
            </a:r>
          </a:p>
          <a:p>
            <a:pPr marL="511175" indent="-285750">
              <a:buSzPct val="100000"/>
              <a:buFont typeface="Courier New" panose="02070309020205020404" pitchFamily="49" charset="0"/>
              <a:buChar char="o"/>
            </a:pPr>
            <a:r>
              <a:rPr lang="en-US" sz="1200">
                <a:cs typeface="Times New Roman" panose="02020603050405020304" pitchFamily="18" charset="0"/>
              </a:rPr>
              <a:t>valuable in how our team created and analyzes the geography at a planning area level for any commonality which while help produce an accurate forecast</a:t>
            </a:r>
          </a:p>
          <a:p>
            <a:pPr marL="0" indent="0">
              <a:buNone/>
            </a:pPr>
            <a:endParaRPr lang="en-US" sz="1200">
              <a:cs typeface="Times New Roman" panose="02020603050405020304" pitchFamily="18" charset="0"/>
            </a:endParaRPr>
          </a:p>
          <a:p>
            <a:pPr marL="0" indent="0">
              <a:buNone/>
            </a:pPr>
            <a:r>
              <a:rPr lang="en-US" sz="1200">
                <a:cs typeface="Times New Roman" panose="02020603050405020304" pitchFamily="18" charset="0"/>
              </a:rPr>
              <a:t>Some variables examined for each planning area (but not limited to) are… </a:t>
            </a:r>
          </a:p>
          <a:p>
            <a:pPr marL="512762" indent="-285750">
              <a:buSzPct val="100000"/>
              <a:buFont typeface="Courier New" panose="02070309020205020404" pitchFamily="49" charset="0"/>
              <a:buChar char="o"/>
            </a:pPr>
            <a:r>
              <a:rPr lang="en-US" sz="1200">
                <a:cs typeface="Times New Roman" panose="02020603050405020304" pitchFamily="18" charset="0"/>
              </a:rPr>
              <a:t>natural cohort (district data)</a:t>
            </a:r>
          </a:p>
          <a:p>
            <a:pPr marL="512762" indent="-285750">
              <a:buSzPct val="100000"/>
              <a:buFont typeface="Courier New" panose="02070309020205020404" pitchFamily="49" charset="0"/>
              <a:buChar char="o"/>
            </a:pPr>
            <a:r>
              <a:rPr lang="en-US" sz="1200">
                <a:cs typeface="Times New Roman" panose="02020603050405020304" pitchFamily="18" charset="0"/>
              </a:rPr>
              <a:t>planning area subdivision lifecycle (a RSP variable)</a:t>
            </a:r>
          </a:p>
          <a:p>
            <a:pPr marL="512762" indent="-285750">
              <a:buSzPct val="100000"/>
              <a:buFont typeface="Courier New" panose="02070309020205020404" pitchFamily="49" charset="0"/>
              <a:buChar char="o"/>
            </a:pPr>
            <a:r>
              <a:rPr lang="en-US" sz="1200">
                <a:cs typeface="Times New Roman" panose="02020603050405020304" pitchFamily="18" charset="0"/>
              </a:rPr>
              <a:t>the value of homes (county assessor data)</a:t>
            </a:r>
          </a:p>
          <a:p>
            <a:pPr marL="512762" indent="-285750">
              <a:buSzPct val="100000"/>
              <a:buFont typeface="Courier New" panose="02070309020205020404" pitchFamily="49" charset="0"/>
              <a:buChar char="o"/>
            </a:pPr>
            <a:r>
              <a:rPr lang="en-US" sz="1200">
                <a:cs typeface="Times New Roman" panose="02020603050405020304" pitchFamily="18" charset="0"/>
              </a:rPr>
              <a:t>type of residential units like single-family, multi-family, townhome, mobile home, etc. (county assessor data)</a:t>
            </a:r>
          </a:p>
          <a:p>
            <a:pPr marL="512762" indent="-285750">
              <a:buSzPct val="100000"/>
              <a:buFont typeface="Courier New" panose="02070309020205020404" pitchFamily="49" charset="0"/>
              <a:buChar char="o"/>
            </a:pPr>
            <a:r>
              <a:rPr lang="en-US" sz="1200">
                <a:cs typeface="Times New Roman" panose="02020603050405020304" pitchFamily="18" charset="0"/>
              </a:rPr>
              <a:t>year units were built </a:t>
            </a:r>
          </a:p>
          <a:p>
            <a:pPr marL="512762" indent="-285750">
              <a:buSzPct val="100000"/>
              <a:buFont typeface="Courier New" panose="02070309020205020404" pitchFamily="49" charset="0"/>
              <a:buChar char="o"/>
            </a:pPr>
            <a:r>
              <a:rPr lang="en-US" sz="1200">
                <a:cs typeface="Times New Roman" panose="02020603050405020304" pitchFamily="18" charset="0"/>
              </a:rPr>
              <a:t>estimated female population (census data)</a:t>
            </a:r>
          </a:p>
          <a:p>
            <a:pPr marL="512762" indent="-285750">
              <a:buSzPct val="100000"/>
              <a:buFont typeface="Courier New" panose="02070309020205020404" pitchFamily="49" charset="0"/>
              <a:buChar char="o"/>
            </a:pPr>
            <a:r>
              <a:rPr lang="en-US" sz="1200">
                <a:cs typeface="Times New Roman" panose="02020603050405020304" pitchFamily="18" charset="0"/>
              </a:rPr>
              <a:t>estimated 0-4 population (census data)</a:t>
            </a:r>
          </a:p>
          <a:p>
            <a:pPr marL="512762" indent="-285750">
              <a:buSzPct val="100000"/>
              <a:buFont typeface="Courier New" panose="02070309020205020404" pitchFamily="49" charset="0"/>
              <a:buChar char="o"/>
            </a:pPr>
            <a:r>
              <a:rPr lang="en-US" sz="1200">
                <a:cs typeface="Times New Roman" panose="02020603050405020304" pitchFamily="18" charset="0"/>
              </a:rPr>
              <a:t>existing land use (county and city data)</a:t>
            </a:r>
          </a:p>
          <a:p>
            <a:pPr marL="512762" indent="-285750">
              <a:buSzPct val="100000"/>
              <a:buFont typeface="Courier New" panose="02070309020205020404" pitchFamily="49" charset="0"/>
              <a:buChar char="o"/>
            </a:pPr>
            <a:r>
              <a:rPr lang="en-US" sz="1200">
                <a:cs typeface="Times New Roman" panose="02020603050405020304" pitchFamily="18" charset="0"/>
              </a:rPr>
              <a:t>future land use (county and city data)</a:t>
            </a:r>
          </a:p>
          <a:p>
            <a:pPr marL="512762" indent="-285750">
              <a:buSzPct val="100000"/>
              <a:buFont typeface="Courier New" panose="02070309020205020404" pitchFamily="49" charset="0"/>
              <a:buChar char="o"/>
            </a:pPr>
            <a:r>
              <a:rPr lang="en-US" sz="1200">
                <a:cs typeface="Times New Roman" panose="02020603050405020304" pitchFamily="18" charset="0"/>
              </a:rPr>
              <a:t>capital improvement plan (county and city data)</a:t>
            </a:r>
          </a:p>
          <a:p>
            <a:pPr marL="512762" indent="-285750">
              <a:buSzPct val="100000"/>
              <a:buFont typeface="Courier New" panose="02070309020205020404" pitchFamily="49" charset="0"/>
              <a:buChar char="o"/>
            </a:pPr>
            <a:r>
              <a:rPr lang="en-US" sz="1200">
                <a:cs typeface="Times New Roman" panose="02020603050405020304" pitchFamily="18" charset="0"/>
              </a:rPr>
              <a:t>future development (county and city data)</a:t>
            </a:r>
          </a:p>
          <a:p>
            <a:pPr marL="512762" indent="-285750">
              <a:buSzPct val="100000"/>
              <a:buFont typeface="Courier New" panose="02070309020205020404" pitchFamily="49" charset="0"/>
              <a:buChar char="o"/>
            </a:pPr>
            <a:r>
              <a:rPr lang="en-US" sz="1200">
                <a:cs typeface="Times New Roman" panose="02020603050405020304" pitchFamily="18" charset="0"/>
              </a:rPr>
              <a:t>in-migration of students (district data) &amp; out-migration of students (district data)</a:t>
            </a:r>
          </a:p>
          <a:p>
            <a:endParaRPr lang="en-US" sz="1100"/>
          </a:p>
        </p:txBody>
      </p:sp>
    </p:spTree>
    <p:extLst>
      <p:ext uri="{BB962C8B-B14F-4D97-AF65-F5344CB8AC3E}">
        <p14:creationId xmlns:p14="http://schemas.microsoft.com/office/powerpoint/2010/main" val="3334788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art1 Horizontal Map">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22DECF5A-3E32-4CC2-8597-821319E537C5}"/>
              </a:ext>
            </a:extLst>
          </p:cNvPr>
          <p:cNvSpPr>
            <a:spLocks noGrp="1"/>
          </p:cNvSpPr>
          <p:nvPr>
            <p:ph type="ctrTitle"/>
          </p:nvPr>
        </p:nvSpPr>
        <p:spPr>
          <a:xfrm rot="10800000" flipV="1">
            <a:off x="609600" y="228601"/>
            <a:ext cx="9144000"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grpSp>
        <p:nvGrpSpPr>
          <p:cNvPr id="9" name="Group 8">
            <a:extLst>
              <a:ext uri="{FF2B5EF4-FFF2-40B4-BE49-F238E27FC236}">
                <a16:creationId xmlns:a16="http://schemas.microsoft.com/office/drawing/2014/main" id="{147CB12D-AC5F-4D45-BFA4-19EC669FDCCB}"/>
              </a:ext>
            </a:extLst>
          </p:cNvPr>
          <p:cNvGrpSpPr/>
          <p:nvPr userDrawn="1"/>
        </p:nvGrpSpPr>
        <p:grpSpPr>
          <a:xfrm>
            <a:off x="-11612" y="0"/>
            <a:ext cx="12203151" cy="1280762"/>
            <a:chOff x="-11613" y="0"/>
            <a:chExt cx="12203151" cy="1280762"/>
          </a:xfrm>
        </p:grpSpPr>
        <p:sp>
          <p:nvSpPr>
            <p:cNvPr id="10" name="Rectangle 9">
              <a:extLst>
                <a:ext uri="{FF2B5EF4-FFF2-40B4-BE49-F238E27FC236}">
                  <a16:creationId xmlns:a16="http://schemas.microsoft.com/office/drawing/2014/main" id="{A9A489B0-77CB-43EC-B2BB-359AC585E676}"/>
                </a:ext>
              </a:extLst>
            </p:cNvPr>
            <p:cNvSpPr/>
            <p:nvPr/>
          </p:nvSpPr>
          <p:spPr>
            <a:xfrm>
              <a:off x="-9425" y="0"/>
              <a:ext cx="12192000" cy="103094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17" name="Straight Connector 16">
              <a:extLst>
                <a:ext uri="{FF2B5EF4-FFF2-40B4-BE49-F238E27FC236}">
                  <a16:creationId xmlns:a16="http://schemas.microsoft.com/office/drawing/2014/main" id="{67F0E489-D1B7-4613-8AAA-1A2AB82FAB6F}"/>
                </a:ext>
              </a:extLst>
            </p:cNvPr>
            <p:cNvCxnSpPr>
              <a:cxnSpLocks/>
            </p:cNvCxnSpPr>
            <p:nvPr/>
          </p:nvCxnSpPr>
          <p:spPr>
            <a:xfrm>
              <a:off x="-10510" y="1047082"/>
              <a:ext cx="1220204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DFCD109-A365-44F4-A143-8700AB52B2E9}"/>
                </a:ext>
              </a:extLst>
            </p:cNvPr>
            <p:cNvCxnSpPr>
              <a:cxnSpLocks/>
            </p:cNvCxnSpPr>
            <p:nvPr/>
          </p:nvCxnSpPr>
          <p:spPr>
            <a:xfrm>
              <a:off x="-11613" y="1152201"/>
              <a:ext cx="886889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B96EDB-6CD8-42C0-BAC9-7C9E9C83417F}"/>
                </a:ext>
              </a:extLst>
            </p:cNvPr>
            <p:cNvCxnSpPr>
              <a:cxnSpLocks/>
            </p:cNvCxnSpPr>
            <p:nvPr/>
          </p:nvCxnSpPr>
          <p:spPr>
            <a:xfrm>
              <a:off x="-8830" y="1280762"/>
              <a:ext cx="667042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Subtitle 2">
            <a:extLst>
              <a:ext uri="{FF2B5EF4-FFF2-40B4-BE49-F238E27FC236}">
                <a16:creationId xmlns:a16="http://schemas.microsoft.com/office/drawing/2014/main" id="{71D6EDDB-F14D-AF2D-C3F4-FAEE401F3F52}"/>
              </a:ext>
            </a:extLst>
          </p:cNvPr>
          <p:cNvSpPr>
            <a:spLocks noGrp="1"/>
          </p:cNvSpPr>
          <p:nvPr>
            <p:ph type="subTitle" idx="1"/>
          </p:nvPr>
        </p:nvSpPr>
        <p:spPr>
          <a:xfrm>
            <a:off x="609601" y="1424473"/>
            <a:ext cx="10943491"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1601199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29AC-60BE-4AB3-BDE9-4B5766F1FA80}"/>
              </a:ext>
            </a:extLst>
          </p:cNvPr>
          <p:cNvSpPr>
            <a:spLocks noGrp="1"/>
          </p:cNvSpPr>
          <p:nvPr>
            <p:ph type="ctrTitle"/>
          </p:nvPr>
        </p:nvSpPr>
        <p:spPr>
          <a:xfrm>
            <a:off x="0" y="2001838"/>
            <a:ext cx="12192000" cy="1508125"/>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B125C91-9D91-454F-9C27-B20DFB0B713C}"/>
              </a:ext>
            </a:extLst>
          </p:cNvPr>
          <p:cNvSpPr>
            <a:spLocks noGrp="1"/>
          </p:cNvSpPr>
          <p:nvPr>
            <p:ph type="subTitle" idx="1"/>
          </p:nvPr>
        </p:nvSpPr>
        <p:spPr>
          <a:xfrm>
            <a:off x="0" y="3602038"/>
            <a:ext cx="12192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grpSp>
        <p:nvGrpSpPr>
          <p:cNvPr id="8" name="Group 7">
            <a:extLst>
              <a:ext uri="{FF2B5EF4-FFF2-40B4-BE49-F238E27FC236}">
                <a16:creationId xmlns:a16="http://schemas.microsoft.com/office/drawing/2014/main" id="{3CA7651A-3619-4A90-A33B-B895C34B6B4F}"/>
              </a:ext>
            </a:extLst>
          </p:cNvPr>
          <p:cNvGrpSpPr/>
          <p:nvPr userDrawn="1"/>
        </p:nvGrpSpPr>
        <p:grpSpPr>
          <a:xfrm rot="16200000">
            <a:off x="5725702" y="391697"/>
            <a:ext cx="740596" cy="12192007"/>
            <a:chOff x="3" y="0"/>
            <a:chExt cx="462877" cy="6858003"/>
          </a:xfrm>
        </p:grpSpPr>
        <p:sp>
          <p:nvSpPr>
            <p:cNvPr id="11" name="Rectangle 10">
              <a:extLst>
                <a:ext uri="{FF2B5EF4-FFF2-40B4-BE49-F238E27FC236}">
                  <a16:creationId xmlns:a16="http://schemas.microsoft.com/office/drawing/2014/main" id="{97686ADD-BAC6-489A-9D3F-8EB1F74E5266}"/>
                </a:ext>
              </a:extLst>
            </p:cNvPr>
            <p:cNvSpPr/>
            <p:nvPr/>
          </p:nvSpPr>
          <p:spPr>
            <a:xfrm>
              <a:off x="3" y="0"/>
              <a:ext cx="246328"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F11286-7B9C-4CA2-9131-7757E348BA65}"/>
                </a:ext>
              </a:extLst>
            </p:cNvPr>
            <p:cNvSpPr/>
            <p:nvPr/>
          </p:nvSpPr>
          <p:spPr>
            <a:xfrm>
              <a:off x="251914" y="1"/>
              <a:ext cx="132640"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B7D8D9D9-13BD-4448-A7C6-8B5A8619F945}"/>
                </a:ext>
              </a:extLst>
            </p:cNvPr>
            <p:cNvSpPr/>
            <p:nvPr/>
          </p:nvSpPr>
          <p:spPr>
            <a:xfrm>
              <a:off x="390137" y="3"/>
              <a:ext cx="72743"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3" name="Picture 12" descr="A picture containing text, clipart&#10;&#10;Description automatically generated">
            <a:extLst>
              <a:ext uri="{FF2B5EF4-FFF2-40B4-BE49-F238E27FC236}">
                <a16:creationId xmlns:a16="http://schemas.microsoft.com/office/drawing/2014/main" id="{83EBD3DE-5100-45A5-9DD9-4DAB5AA0B2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9987" y="124780"/>
            <a:ext cx="1830773" cy="499431"/>
          </a:xfrm>
          <a:prstGeom prst="rect">
            <a:avLst/>
          </a:prstGeom>
        </p:spPr>
      </p:pic>
    </p:spTree>
    <p:extLst>
      <p:ext uri="{BB962C8B-B14F-4D97-AF65-F5344CB8AC3E}">
        <p14:creationId xmlns:p14="http://schemas.microsoft.com/office/powerpoint/2010/main" val="42408671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In vs Out Migration graph">
    <p:spTree>
      <p:nvGrpSpPr>
        <p:cNvPr id="1" name=""/>
        <p:cNvGrpSpPr/>
        <p:nvPr/>
      </p:nvGrpSpPr>
      <p:grpSpPr>
        <a:xfrm>
          <a:off x="0" y="0"/>
          <a:ext cx="0" cy="0"/>
          <a:chOff x="0" y="0"/>
          <a:chExt cx="0" cy="0"/>
        </a:xfrm>
      </p:grpSpPr>
      <p:graphicFrame>
        <p:nvGraphicFramePr>
          <p:cNvPr id="34" name="Chart 33">
            <a:extLst>
              <a:ext uri="{FF2B5EF4-FFF2-40B4-BE49-F238E27FC236}">
                <a16:creationId xmlns:a16="http://schemas.microsoft.com/office/drawing/2014/main" id="{3647D07A-9E51-4EA1-9EF2-F2AE193787E0}"/>
              </a:ext>
            </a:extLst>
          </p:cNvPr>
          <p:cNvGraphicFramePr/>
          <p:nvPr>
            <p:extLst>
              <p:ext uri="{D42A27DB-BD31-4B8C-83A1-F6EECF244321}">
                <p14:modId xmlns:p14="http://schemas.microsoft.com/office/powerpoint/2010/main" val="3532835989"/>
              </p:ext>
            </p:extLst>
          </p:nvPr>
        </p:nvGraphicFramePr>
        <p:xfrm>
          <a:off x="4522636" y="-378379"/>
          <a:ext cx="6461760" cy="48327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DBACC91E-5FEE-4BF8-90C6-2CDAC3CECCDA}"/>
              </a:ext>
            </a:extLst>
          </p:cNvPr>
          <p:cNvGraphicFramePr/>
          <p:nvPr userDrawn="1">
            <p:extLst>
              <p:ext uri="{D42A27DB-BD31-4B8C-83A1-F6EECF244321}">
                <p14:modId xmlns:p14="http://schemas.microsoft.com/office/powerpoint/2010/main" val="3295741904"/>
              </p:ext>
            </p:extLst>
          </p:nvPr>
        </p:nvGraphicFramePr>
        <p:xfrm>
          <a:off x="1021003" y="-378379"/>
          <a:ext cx="5160733" cy="4832795"/>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2A1E933D-FCBA-45DF-8374-0B88A80CE426}"/>
              </a:ext>
            </a:extLst>
          </p:cNvPr>
          <p:cNvSpPr txBox="1"/>
          <p:nvPr/>
        </p:nvSpPr>
        <p:spPr>
          <a:xfrm>
            <a:off x="5476906" y="3199162"/>
            <a:ext cx="1209164"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2020/21</a:t>
            </a:r>
          </a:p>
        </p:txBody>
      </p:sp>
      <p:sp>
        <p:nvSpPr>
          <p:cNvPr id="18" name="TextBox 17">
            <a:extLst>
              <a:ext uri="{FF2B5EF4-FFF2-40B4-BE49-F238E27FC236}">
                <a16:creationId xmlns:a16="http://schemas.microsoft.com/office/drawing/2014/main" id="{16A2DE4C-D821-40B0-A8B9-5C81FB714B24}"/>
              </a:ext>
            </a:extLst>
          </p:cNvPr>
          <p:cNvSpPr txBox="1"/>
          <p:nvPr userDrawn="1"/>
        </p:nvSpPr>
        <p:spPr>
          <a:xfrm>
            <a:off x="5352196" y="2828457"/>
            <a:ext cx="1463040"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2019/20</a:t>
            </a:r>
          </a:p>
        </p:txBody>
      </p:sp>
      <p:sp>
        <p:nvSpPr>
          <p:cNvPr id="23" name="TextBox 22">
            <a:extLst>
              <a:ext uri="{FF2B5EF4-FFF2-40B4-BE49-F238E27FC236}">
                <a16:creationId xmlns:a16="http://schemas.microsoft.com/office/drawing/2014/main" id="{54C7744F-F3D6-4570-A63A-3B7FF76DB8A9}"/>
              </a:ext>
            </a:extLst>
          </p:cNvPr>
          <p:cNvSpPr txBox="1"/>
          <p:nvPr userDrawn="1"/>
        </p:nvSpPr>
        <p:spPr>
          <a:xfrm>
            <a:off x="5352196" y="3559584"/>
            <a:ext cx="1463040"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2021/22</a:t>
            </a:r>
          </a:p>
        </p:txBody>
      </p:sp>
      <p:sp>
        <p:nvSpPr>
          <p:cNvPr id="25" name="TextBox 24">
            <a:extLst>
              <a:ext uri="{FF2B5EF4-FFF2-40B4-BE49-F238E27FC236}">
                <a16:creationId xmlns:a16="http://schemas.microsoft.com/office/drawing/2014/main" id="{88341680-EE55-4CE4-A8E7-5F6D761BE27B}"/>
              </a:ext>
            </a:extLst>
          </p:cNvPr>
          <p:cNvSpPr txBox="1"/>
          <p:nvPr userDrawn="1"/>
        </p:nvSpPr>
        <p:spPr>
          <a:xfrm>
            <a:off x="5352196" y="2480025"/>
            <a:ext cx="1463040"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2021/22</a:t>
            </a:r>
          </a:p>
        </p:txBody>
      </p:sp>
      <p:sp>
        <p:nvSpPr>
          <p:cNvPr id="26" name="TextBox 25">
            <a:extLst>
              <a:ext uri="{FF2B5EF4-FFF2-40B4-BE49-F238E27FC236}">
                <a16:creationId xmlns:a16="http://schemas.microsoft.com/office/drawing/2014/main" id="{F58CEB2B-D9EE-44C5-99CA-E6BCBFFCEF60}"/>
              </a:ext>
            </a:extLst>
          </p:cNvPr>
          <p:cNvSpPr txBox="1"/>
          <p:nvPr userDrawn="1"/>
        </p:nvSpPr>
        <p:spPr>
          <a:xfrm>
            <a:off x="5352196" y="2074411"/>
            <a:ext cx="1463040"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2020/21</a:t>
            </a:r>
          </a:p>
        </p:txBody>
      </p:sp>
      <p:sp>
        <p:nvSpPr>
          <p:cNvPr id="27" name="TextBox 26">
            <a:extLst>
              <a:ext uri="{FF2B5EF4-FFF2-40B4-BE49-F238E27FC236}">
                <a16:creationId xmlns:a16="http://schemas.microsoft.com/office/drawing/2014/main" id="{BEFC7AF6-4C5D-4664-B2D1-98E1D169175F}"/>
              </a:ext>
            </a:extLst>
          </p:cNvPr>
          <p:cNvSpPr txBox="1"/>
          <p:nvPr userDrawn="1"/>
        </p:nvSpPr>
        <p:spPr>
          <a:xfrm>
            <a:off x="5327725" y="1742179"/>
            <a:ext cx="1463040"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2019/20</a:t>
            </a:r>
          </a:p>
        </p:txBody>
      </p:sp>
      <p:sp>
        <p:nvSpPr>
          <p:cNvPr id="28" name="TextBox 27">
            <a:extLst>
              <a:ext uri="{FF2B5EF4-FFF2-40B4-BE49-F238E27FC236}">
                <a16:creationId xmlns:a16="http://schemas.microsoft.com/office/drawing/2014/main" id="{19E7F760-6630-40CB-8DD9-F26374664A3A}"/>
              </a:ext>
            </a:extLst>
          </p:cNvPr>
          <p:cNvSpPr txBox="1"/>
          <p:nvPr userDrawn="1"/>
        </p:nvSpPr>
        <p:spPr>
          <a:xfrm>
            <a:off x="5352196" y="629783"/>
            <a:ext cx="1463040"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2019/20</a:t>
            </a:r>
          </a:p>
        </p:txBody>
      </p:sp>
      <p:sp>
        <p:nvSpPr>
          <p:cNvPr id="29" name="TextBox 28">
            <a:extLst>
              <a:ext uri="{FF2B5EF4-FFF2-40B4-BE49-F238E27FC236}">
                <a16:creationId xmlns:a16="http://schemas.microsoft.com/office/drawing/2014/main" id="{F4A607B8-1EC7-4A33-ACC1-5A880B180F0D}"/>
              </a:ext>
            </a:extLst>
          </p:cNvPr>
          <p:cNvSpPr txBox="1"/>
          <p:nvPr userDrawn="1"/>
        </p:nvSpPr>
        <p:spPr>
          <a:xfrm>
            <a:off x="5352196" y="990133"/>
            <a:ext cx="1463040"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2020/21</a:t>
            </a:r>
          </a:p>
        </p:txBody>
      </p:sp>
      <p:sp>
        <p:nvSpPr>
          <p:cNvPr id="30" name="TextBox 29">
            <a:extLst>
              <a:ext uri="{FF2B5EF4-FFF2-40B4-BE49-F238E27FC236}">
                <a16:creationId xmlns:a16="http://schemas.microsoft.com/office/drawing/2014/main" id="{35E29865-4B60-40A2-BA9D-083301B2BE2A}"/>
              </a:ext>
            </a:extLst>
          </p:cNvPr>
          <p:cNvSpPr txBox="1"/>
          <p:nvPr userDrawn="1"/>
        </p:nvSpPr>
        <p:spPr>
          <a:xfrm>
            <a:off x="5352196" y="1357555"/>
            <a:ext cx="1463040"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2021/22</a:t>
            </a:r>
          </a:p>
        </p:txBody>
      </p:sp>
      <p:sp>
        <p:nvSpPr>
          <p:cNvPr id="21" name="TextBox 20">
            <a:extLst>
              <a:ext uri="{FF2B5EF4-FFF2-40B4-BE49-F238E27FC236}">
                <a16:creationId xmlns:a16="http://schemas.microsoft.com/office/drawing/2014/main" id="{9F1BAA8C-A0BD-421E-9A64-0C896AD35F51}"/>
              </a:ext>
            </a:extLst>
          </p:cNvPr>
          <p:cNvSpPr txBox="1"/>
          <p:nvPr userDrawn="1"/>
        </p:nvSpPr>
        <p:spPr>
          <a:xfrm>
            <a:off x="-19647" y="5605086"/>
            <a:ext cx="3575697" cy="600164"/>
          </a:xfrm>
          <a:prstGeom prst="rect">
            <a:avLst/>
          </a:prstGeom>
          <a:noFill/>
        </p:spPr>
        <p:txBody>
          <a:bodyPr wrap="square" numCol="1" spcCol="182880" rtlCol="0">
            <a:spAutoFit/>
          </a:bodyPr>
          <a:lstStyle/>
          <a:p>
            <a:r>
              <a:rPr lang="en-US" sz="1100" b="1">
                <a:solidFill>
                  <a:schemeClr val="accent3">
                    <a:lumMod val="60000"/>
                    <a:lumOff val="40000"/>
                  </a:schemeClr>
                </a:solidFill>
              </a:rPr>
              <a:t>In-Migration: </a:t>
            </a:r>
            <a:r>
              <a:rPr lang="en-US" sz="1100"/>
              <a:t>Shows number of students in grade 1</a:t>
            </a:r>
            <a:r>
              <a:rPr lang="en-US" sz="1100" baseline="30000"/>
              <a:t>st</a:t>
            </a:r>
            <a:r>
              <a:rPr lang="en-US" sz="1100"/>
              <a:t> to 12</a:t>
            </a:r>
            <a:r>
              <a:rPr lang="en-US" sz="1100" baseline="30000"/>
              <a:t>th </a:t>
            </a:r>
            <a:r>
              <a:rPr lang="en-US" sz="1100"/>
              <a:t>that are attending the District in 2021/22, but were not attending the District in 2020/21. </a:t>
            </a:r>
          </a:p>
        </p:txBody>
      </p:sp>
      <p:sp>
        <p:nvSpPr>
          <p:cNvPr id="3" name="Rectangle: Rounded Corners 2">
            <a:extLst>
              <a:ext uri="{FF2B5EF4-FFF2-40B4-BE49-F238E27FC236}">
                <a16:creationId xmlns:a16="http://schemas.microsoft.com/office/drawing/2014/main" id="{35884132-6123-4502-ADD8-75343A239AD6}"/>
              </a:ext>
            </a:extLst>
          </p:cNvPr>
          <p:cNvSpPr/>
          <p:nvPr userDrawn="1"/>
        </p:nvSpPr>
        <p:spPr>
          <a:xfrm>
            <a:off x="1674860" y="648028"/>
            <a:ext cx="9087043" cy="89792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Rectangle: Rounded Corners 37">
            <a:extLst>
              <a:ext uri="{FF2B5EF4-FFF2-40B4-BE49-F238E27FC236}">
                <a16:creationId xmlns:a16="http://schemas.microsoft.com/office/drawing/2014/main" id="{74A582BA-3C11-47F3-B1C3-9C7B92805026}"/>
              </a:ext>
            </a:extLst>
          </p:cNvPr>
          <p:cNvSpPr/>
          <p:nvPr userDrawn="1"/>
        </p:nvSpPr>
        <p:spPr>
          <a:xfrm>
            <a:off x="1674861" y="1723540"/>
            <a:ext cx="9087041" cy="968934"/>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1">
                  <a:lumMod val="75000"/>
                </a:schemeClr>
              </a:solidFill>
            </a:endParaRPr>
          </a:p>
        </p:txBody>
      </p:sp>
      <p:sp>
        <p:nvSpPr>
          <p:cNvPr id="39" name="Rectangle: Rounded Corners 38">
            <a:extLst>
              <a:ext uri="{FF2B5EF4-FFF2-40B4-BE49-F238E27FC236}">
                <a16:creationId xmlns:a16="http://schemas.microsoft.com/office/drawing/2014/main" id="{C6FA9EDD-54AF-41DB-BEF5-4CFB48FB0A63}"/>
              </a:ext>
            </a:extLst>
          </p:cNvPr>
          <p:cNvSpPr/>
          <p:nvPr userDrawn="1"/>
        </p:nvSpPr>
        <p:spPr>
          <a:xfrm>
            <a:off x="1674860" y="2827309"/>
            <a:ext cx="9087043" cy="946251"/>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1">
                  <a:lumMod val="75000"/>
                </a:schemeClr>
              </a:solidFill>
            </a:endParaRPr>
          </a:p>
        </p:txBody>
      </p:sp>
      <p:sp>
        <p:nvSpPr>
          <p:cNvPr id="40" name="TextBox 39">
            <a:extLst>
              <a:ext uri="{FF2B5EF4-FFF2-40B4-BE49-F238E27FC236}">
                <a16:creationId xmlns:a16="http://schemas.microsoft.com/office/drawing/2014/main" id="{F53ECFBB-9D82-4E63-8AFC-960D60279D33}"/>
              </a:ext>
            </a:extLst>
          </p:cNvPr>
          <p:cNvSpPr txBox="1"/>
          <p:nvPr userDrawn="1"/>
        </p:nvSpPr>
        <p:spPr>
          <a:xfrm>
            <a:off x="1" y="4644758"/>
            <a:ext cx="3575697" cy="815608"/>
          </a:xfrm>
          <a:prstGeom prst="rect">
            <a:avLst/>
          </a:prstGeom>
          <a:noFill/>
        </p:spPr>
        <p:txBody>
          <a:bodyPr wrap="square">
            <a:spAutoFit/>
          </a:bodyPr>
          <a:lstStyle/>
          <a:p>
            <a:r>
              <a:rPr lang="en-US" sz="1400" b="1">
                <a:solidFill>
                  <a:schemeClr val="tx1"/>
                </a:solidFill>
              </a:rPr>
              <a:t>Definition</a:t>
            </a:r>
          </a:p>
          <a:p>
            <a:r>
              <a:rPr lang="en-US" sz="1100" b="1">
                <a:solidFill>
                  <a:schemeClr val="tx2"/>
                </a:solidFill>
              </a:rPr>
              <a:t>Out-Migration</a:t>
            </a:r>
            <a:r>
              <a:rPr lang="en-US" sz="1100">
                <a:solidFill>
                  <a:schemeClr val="tx2"/>
                </a:solidFill>
              </a:rPr>
              <a:t>: </a:t>
            </a:r>
            <a:r>
              <a:rPr lang="en-US" sz="1100"/>
              <a:t>Shows number of students in grade K to 11</a:t>
            </a:r>
            <a:r>
              <a:rPr lang="en-US" sz="1100" baseline="30000"/>
              <a:t>th</a:t>
            </a:r>
            <a:r>
              <a:rPr lang="en-US" sz="1100"/>
              <a:t> that were attending the District in 2020/21, but are not attending the District in 2021/22.</a:t>
            </a:r>
          </a:p>
        </p:txBody>
      </p:sp>
      <p:sp>
        <p:nvSpPr>
          <p:cNvPr id="5" name="TextBox 4">
            <a:extLst>
              <a:ext uri="{FF2B5EF4-FFF2-40B4-BE49-F238E27FC236}">
                <a16:creationId xmlns:a16="http://schemas.microsoft.com/office/drawing/2014/main" id="{E5B6DA7A-78BB-4521-A576-BE19ADD8AB56}"/>
              </a:ext>
            </a:extLst>
          </p:cNvPr>
          <p:cNvSpPr txBox="1"/>
          <p:nvPr userDrawn="1"/>
        </p:nvSpPr>
        <p:spPr>
          <a:xfrm rot="5400000">
            <a:off x="10205590" y="951661"/>
            <a:ext cx="1354412" cy="307777"/>
          </a:xfrm>
          <a:prstGeom prst="rect">
            <a:avLst/>
          </a:prstGeom>
          <a:noFill/>
        </p:spPr>
        <p:txBody>
          <a:bodyPr wrap="square" rtlCol="0">
            <a:spAutoFit/>
          </a:bodyPr>
          <a:lstStyle/>
          <a:p>
            <a:pPr algn="ctr"/>
            <a:r>
              <a:rPr lang="en-US" sz="1400" b="1">
                <a:solidFill>
                  <a:srgbClr val="C00000"/>
                </a:solidFill>
              </a:rPr>
              <a:t>Elementary</a:t>
            </a:r>
          </a:p>
        </p:txBody>
      </p:sp>
      <p:sp>
        <p:nvSpPr>
          <p:cNvPr id="41" name="TextBox 40">
            <a:extLst>
              <a:ext uri="{FF2B5EF4-FFF2-40B4-BE49-F238E27FC236}">
                <a16:creationId xmlns:a16="http://schemas.microsoft.com/office/drawing/2014/main" id="{A3F5B826-4646-4ABC-A3EA-71A23A98AF01}"/>
              </a:ext>
            </a:extLst>
          </p:cNvPr>
          <p:cNvSpPr txBox="1"/>
          <p:nvPr userDrawn="1"/>
        </p:nvSpPr>
        <p:spPr>
          <a:xfrm rot="5400000">
            <a:off x="10205590" y="2075539"/>
            <a:ext cx="1354412" cy="307777"/>
          </a:xfrm>
          <a:prstGeom prst="rect">
            <a:avLst/>
          </a:prstGeom>
          <a:noFill/>
        </p:spPr>
        <p:txBody>
          <a:bodyPr wrap="square" rtlCol="0">
            <a:spAutoFit/>
          </a:bodyPr>
          <a:lstStyle/>
          <a:p>
            <a:pPr algn="ctr"/>
            <a:r>
              <a:rPr lang="en-US" sz="1400" b="1">
                <a:solidFill>
                  <a:srgbClr val="0070C0"/>
                </a:solidFill>
              </a:rPr>
              <a:t>Middle</a:t>
            </a:r>
            <a:r>
              <a:rPr lang="en-US" sz="1400" b="1">
                <a:solidFill>
                  <a:schemeClr val="accent1">
                    <a:lumMod val="75000"/>
                  </a:schemeClr>
                </a:solidFill>
              </a:rPr>
              <a:t> </a:t>
            </a:r>
          </a:p>
        </p:txBody>
      </p:sp>
      <p:sp>
        <p:nvSpPr>
          <p:cNvPr id="42" name="TextBox 41">
            <a:extLst>
              <a:ext uri="{FF2B5EF4-FFF2-40B4-BE49-F238E27FC236}">
                <a16:creationId xmlns:a16="http://schemas.microsoft.com/office/drawing/2014/main" id="{6F3392E1-862E-4CD6-85BC-DA18D4B63E1F}"/>
              </a:ext>
            </a:extLst>
          </p:cNvPr>
          <p:cNvSpPr txBox="1"/>
          <p:nvPr userDrawn="1"/>
        </p:nvSpPr>
        <p:spPr>
          <a:xfrm rot="5400000">
            <a:off x="10205590" y="3190666"/>
            <a:ext cx="1354412" cy="307777"/>
          </a:xfrm>
          <a:prstGeom prst="rect">
            <a:avLst/>
          </a:prstGeom>
          <a:noFill/>
        </p:spPr>
        <p:txBody>
          <a:bodyPr wrap="square" rtlCol="0">
            <a:spAutoFit/>
          </a:bodyPr>
          <a:lstStyle/>
          <a:p>
            <a:pPr algn="ctr"/>
            <a:r>
              <a:rPr lang="en-US" sz="1400" b="1">
                <a:solidFill>
                  <a:schemeClr val="accent5"/>
                </a:solidFill>
              </a:rPr>
              <a:t>High</a:t>
            </a:r>
          </a:p>
        </p:txBody>
      </p:sp>
    </p:spTree>
    <p:extLst>
      <p:ext uri="{BB962C8B-B14F-4D97-AF65-F5344CB8AC3E}">
        <p14:creationId xmlns:p14="http://schemas.microsoft.com/office/powerpoint/2010/main" val="1571746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orizontal_P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4CA119-4C9B-4AA4-B96D-93BF46D6CF47}"/>
              </a:ext>
            </a:extLst>
          </p:cNvPr>
          <p:cNvSpPr/>
          <p:nvPr/>
        </p:nvSpPr>
        <p:spPr>
          <a:xfrm>
            <a:off x="4296" y="2"/>
            <a:ext cx="12175389" cy="54864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rgbClr val="004B91"/>
                </a:solidFill>
              </a:rPr>
              <a:t>            </a:t>
            </a:r>
          </a:p>
        </p:txBody>
      </p:sp>
      <p:sp>
        <p:nvSpPr>
          <p:cNvPr id="19" name="Title 1">
            <a:extLst>
              <a:ext uri="{FF2B5EF4-FFF2-40B4-BE49-F238E27FC236}">
                <a16:creationId xmlns:a16="http://schemas.microsoft.com/office/drawing/2014/main" id="{5F78E309-FA96-4A87-A721-ABF81BC8703F}"/>
              </a:ext>
            </a:extLst>
          </p:cNvPr>
          <p:cNvSpPr>
            <a:spLocks noGrp="1"/>
          </p:cNvSpPr>
          <p:nvPr>
            <p:ph type="ctrTitle"/>
          </p:nvPr>
        </p:nvSpPr>
        <p:spPr>
          <a:xfrm rot="10800000" flipV="1">
            <a:off x="609600" y="0"/>
            <a:ext cx="12175389" cy="548640"/>
          </a:xfrm>
          <a:prstGeom prst="rect">
            <a:avLst/>
          </a:prstGeom>
          <a:ln>
            <a:noFill/>
          </a:ln>
        </p:spPr>
        <p:txBody>
          <a:bodyPr anchor="b">
            <a:normAutofit/>
          </a:bodyPr>
          <a:lstStyle>
            <a:lvl1pPr algn="l">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1250469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AEB6F55-98EF-E56D-A249-04D2DFE414E5}"/>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1584" t="60" r="215" b="6070"/>
          <a:stretch/>
        </p:blipFill>
        <p:spPr>
          <a:xfrm>
            <a:off x="-4190" y="0"/>
            <a:ext cx="12196191" cy="6489982"/>
          </a:xfrm>
          <a:prstGeom prst="rect">
            <a:avLst/>
          </a:prstGeom>
        </p:spPr>
      </p:pic>
      <p:sp>
        <p:nvSpPr>
          <p:cNvPr id="5" name="Rectangle 4">
            <a:extLst>
              <a:ext uri="{FF2B5EF4-FFF2-40B4-BE49-F238E27FC236}">
                <a16:creationId xmlns:a16="http://schemas.microsoft.com/office/drawing/2014/main" id="{C7AD86E1-065F-4018-23CA-018CF5F0DE00}"/>
              </a:ext>
            </a:extLst>
          </p:cNvPr>
          <p:cNvSpPr/>
          <p:nvPr userDrawn="1"/>
        </p:nvSpPr>
        <p:spPr>
          <a:xfrm>
            <a:off x="0" y="272251"/>
            <a:ext cx="12192000" cy="1620571"/>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highlight>
                <a:srgbClr val="FFFF00"/>
              </a:highlight>
              <a:latin typeface="+mj-lt"/>
            </a:endParaRPr>
          </a:p>
        </p:txBody>
      </p:sp>
      <p:cxnSp>
        <p:nvCxnSpPr>
          <p:cNvPr id="9" name="Straight Connector 8">
            <a:extLst>
              <a:ext uri="{FF2B5EF4-FFF2-40B4-BE49-F238E27FC236}">
                <a16:creationId xmlns:a16="http://schemas.microsoft.com/office/drawing/2014/main" id="{13FE58C0-F204-BD84-5A33-8D4538735EE9}"/>
              </a:ext>
            </a:extLst>
          </p:cNvPr>
          <p:cNvCxnSpPr>
            <a:cxnSpLocks/>
          </p:cNvCxnSpPr>
          <p:nvPr userDrawn="1"/>
        </p:nvCxnSpPr>
        <p:spPr>
          <a:xfrm>
            <a:off x="4554571" y="471981"/>
            <a:ext cx="0" cy="1249378"/>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0CCB96B6-D4EA-0903-DA8D-9DAEE6E210A7}"/>
              </a:ext>
            </a:extLst>
          </p:cNvPr>
          <p:cNvSpPr txBox="1"/>
          <p:nvPr userDrawn="1"/>
        </p:nvSpPr>
        <p:spPr>
          <a:xfrm>
            <a:off x="4752575" y="487598"/>
            <a:ext cx="6702555" cy="1171731"/>
          </a:xfrm>
          <a:prstGeom prst="rect">
            <a:avLst/>
          </a:prstGeom>
          <a:noFill/>
        </p:spPr>
        <p:txBody>
          <a:bodyPr wrap="square" numCol="1" rtlCol="0">
            <a:spAutoFit/>
          </a:bodyPr>
          <a:lstStyle/>
          <a:p>
            <a:pPr marL="171450" indent="-171450">
              <a:lnSpc>
                <a:spcPct val="150000"/>
              </a:lnSpc>
              <a:buFont typeface="Arial" panose="020B0604020202020204" pitchFamily="34" charset="0"/>
              <a:buChar char="•"/>
            </a:pPr>
            <a:r>
              <a:rPr lang="en-US" sz="1200">
                <a:solidFill>
                  <a:schemeClr val="bg1"/>
                </a:solidFill>
                <a:latin typeface="+mj-lt"/>
              </a:rPr>
              <a:t>Demographic Summaries</a:t>
            </a:r>
          </a:p>
          <a:p>
            <a:pPr marL="171450" indent="-171450">
              <a:lnSpc>
                <a:spcPct val="150000"/>
              </a:lnSpc>
              <a:buFont typeface="Arial" panose="020B0604020202020204" pitchFamily="34" charset="0"/>
              <a:buChar char="•"/>
            </a:pPr>
            <a:r>
              <a:rPr lang="en-US" sz="1200">
                <a:solidFill>
                  <a:schemeClr val="bg1"/>
                </a:solidFill>
                <a:latin typeface="+mj-lt"/>
              </a:rPr>
              <a:t>Household Demographics</a:t>
            </a:r>
          </a:p>
          <a:p>
            <a:pPr marL="171450" indent="-171450">
              <a:lnSpc>
                <a:spcPct val="150000"/>
              </a:lnSpc>
              <a:buFont typeface="Arial" panose="020B0604020202020204" pitchFamily="34" charset="0"/>
              <a:buChar char="•"/>
            </a:pPr>
            <a:r>
              <a:rPr lang="en-US" sz="1200">
                <a:solidFill>
                  <a:schemeClr val="bg1"/>
                </a:solidFill>
                <a:latin typeface="+mj-lt"/>
              </a:rPr>
              <a:t>Student Demographics</a:t>
            </a:r>
          </a:p>
          <a:p>
            <a:pPr marL="171450" indent="-171450">
              <a:lnSpc>
                <a:spcPct val="150000"/>
              </a:lnSpc>
              <a:buFont typeface="Arial" panose="020B0604020202020204" pitchFamily="34" charset="0"/>
              <a:buChar char="•"/>
            </a:pPr>
            <a:r>
              <a:rPr lang="en-US" sz="1200">
                <a:solidFill>
                  <a:schemeClr val="bg1"/>
                </a:solidFill>
                <a:latin typeface="+mj-lt"/>
              </a:rPr>
              <a:t>Regional District Growth</a:t>
            </a:r>
          </a:p>
        </p:txBody>
      </p:sp>
      <p:sp>
        <p:nvSpPr>
          <p:cNvPr id="11" name="TextBox 10">
            <a:extLst>
              <a:ext uri="{FF2B5EF4-FFF2-40B4-BE49-F238E27FC236}">
                <a16:creationId xmlns:a16="http://schemas.microsoft.com/office/drawing/2014/main" id="{0B09C02F-677B-5156-B6CA-FC9A9B56196A}"/>
              </a:ext>
            </a:extLst>
          </p:cNvPr>
          <p:cNvSpPr txBox="1"/>
          <p:nvPr userDrawn="1"/>
        </p:nvSpPr>
        <p:spPr>
          <a:xfrm>
            <a:off x="1918168" y="611799"/>
            <a:ext cx="2438400" cy="923330"/>
          </a:xfrm>
          <a:prstGeom prst="rect">
            <a:avLst/>
          </a:prstGeom>
          <a:noFill/>
        </p:spPr>
        <p:txBody>
          <a:bodyPr wrap="square" rtlCol="0" anchor="ctr">
            <a:spAutoFit/>
          </a:bodyPr>
          <a:lstStyle/>
          <a:p>
            <a:pPr algn="ctr"/>
            <a:r>
              <a:rPr lang="en-US" sz="1800" b="1" cap="small">
                <a:solidFill>
                  <a:schemeClr val="bg1"/>
                </a:solidFill>
                <a:latin typeface="+mj-lt"/>
                <a:cs typeface="Times New Roman" panose="02020603050405020304" pitchFamily="18" charset="0"/>
              </a:rPr>
              <a:t>Part 2  </a:t>
            </a:r>
          </a:p>
          <a:p>
            <a:pPr algn="ctr"/>
            <a:r>
              <a:rPr lang="en-US" sz="1800" b="1" cap="small">
                <a:solidFill>
                  <a:schemeClr val="bg1"/>
                </a:solidFill>
                <a:latin typeface="+mj-lt"/>
                <a:cs typeface="Times New Roman" panose="02020603050405020304" pitchFamily="18" charset="0"/>
              </a:rPr>
              <a:t>Community</a:t>
            </a:r>
          </a:p>
          <a:p>
            <a:pPr algn="ctr"/>
            <a:r>
              <a:rPr lang="en-US" sz="1800" b="1" cap="small">
                <a:solidFill>
                  <a:schemeClr val="bg1"/>
                </a:solidFill>
                <a:latin typeface="+mj-lt"/>
                <a:cs typeface="Times New Roman" panose="02020603050405020304" pitchFamily="18" charset="0"/>
              </a:rPr>
              <a:t>Demographics</a:t>
            </a:r>
          </a:p>
        </p:txBody>
      </p:sp>
      <p:pic>
        <p:nvPicPr>
          <p:cNvPr id="14" name="Graphic 13" descr="Family with boy with solid fill">
            <a:extLst>
              <a:ext uri="{FF2B5EF4-FFF2-40B4-BE49-F238E27FC236}">
                <a16:creationId xmlns:a16="http://schemas.microsoft.com/office/drawing/2014/main" id="{9D53D865-E9A6-A738-B876-9C4CE758EDE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1257" y="368019"/>
            <a:ext cx="1981081" cy="1485811"/>
          </a:xfrm>
          <a:prstGeom prst="rect">
            <a:avLst/>
          </a:prstGeom>
        </p:spPr>
      </p:pic>
    </p:spTree>
    <p:extLst>
      <p:ext uri="{BB962C8B-B14F-4D97-AF65-F5344CB8AC3E}">
        <p14:creationId xmlns:p14="http://schemas.microsoft.com/office/powerpoint/2010/main" val="487519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art 2 Horizontal Map">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D88642C-F4D4-49CF-B273-5A995D131A32}"/>
              </a:ext>
            </a:extLst>
          </p:cNvPr>
          <p:cNvGrpSpPr/>
          <p:nvPr userDrawn="1"/>
        </p:nvGrpSpPr>
        <p:grpSpPr>
          <a:xfrm>
            <a:off x="-11612" y="0"/>
            <a:ext cx="12203151" cy="1254884"/>
            <a:chOff x="-11613" y="0"/>
            <a:chExt cx="12203151" cy="1254884"/>
          </a:xfrm>
        </p:grpSpPr>
        <p:sp>
          <p:nvSpPr>
            <p:cNvPr id="6" name="Rectangle 5">
              <a:extLst>
                <a:ext uri="{FF2B5EF4-FFF2-40B4-BE49-F238E27FC236}">
                  <a16:creationId xmlns:a16="http://schemas.microsoft.com/office/drawing/2014/main" id="{0C98E2D9-B5AC-46D4-97AA-CE72E4EA8308}"/>
                </a:ext>
              </a:extLst>
            </p:cNvPr>
            <p:cNvSpPr/>
            <p:nvPr/>
          </p:nvSpPr>
          <p:spPr>
            <a:xfrm>
              <a:off x="-1" y="0"/>
              <a:ext cx="12182576" cy="1030940"/>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7" name="Straight Connector 6">
              <a:extLst>
                <a:ext uri="{FF2B5EF4-FFF2-40B4-BE49-F238E27FC236}">
                  <a16:creationId xmlns:a16="http://schemas.microsoft.com/office/drawing/2014/main" id="{19A17C28-0D24-42C8-841D-745858010583}"/>
                </a:ext>
              </a:extLst>
            </p:cNvPr>
            <p:cNvCxnSpPr>
              <a:cxnSpLocks/>
            </p:cNvCxnSpPr>
            <p:nvPr/>
          </p:nvCxnSpPr>
          <p:spPr>
            <a:xfrm>
              <a:off x="-10510" y="1049463"/>
              <a:ext cx="1220204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DEFE027-7D0E-4352-A763-6DEA514EC32B}"/>
                </a:ext>
              </a:extLst>
            </p:cNvPr>
            <p:cNvCxnSpPr>
              <a:cxnSpLocks/>
            </p:cNvCxnSpPr>
            <p:nvPr/>
          </p:nvCxnSpPr>
          <p:spPr>
            <a:xfrm>
              <a:off x="-11613" y="1152201"/>
              <a:ext cx="886889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0CEA22F-416B-4EC4-B343-F2C9BB89EE88}"/>
                </a:ext>
              </a:extLst>
            </p:cNvPr>
            <p:cNvCxnSpPr>
              <a:cxnSpLocks/>
            </p:cNvCxnSpPr>
            <p:nvPr/>
          </p:nvCxnSpPr>
          <p:spPr>
            <a:xfrm>
              <a:off x="-8830" y="1254884"/>
              <a:ext cx="667042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D255BD75-DD73-4612-9FDD-DE137E7ADA25}"/>
              </a:ext>
            </a:extLst>
          </p:cNvPr>
          <p:cNvSpPr>
            <a:spLocks noGrp="1"/>
          </p:cNvSpPr>
          <p:nvPr>
            <p:ph type="ctrTitle"/>
          </p:nvPr>
        </p:nvSpPr>
        <p:spPr>
          <a:xfrm rot="10800000" flipV="1">
            <a:off x="609600" y="228601"/>
            <a:ext cx="9144000"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2" name="Subtitle 2">
            <a:extLst>
              <a:ext uri="{FF2B5EF4-FFF2-40B4-BE49-F238E27FC236}">
                <a16:creationId xmlns:a16="http://schemas.microsoft.com/office/drawing/2014/main" id="{1A055559-F833-BA61-9B55-7FFC8A08EC5F}"/>
              </a:ext>
            </a:extLst>
          </p:cNvPr>
          <p:cNvSpPr>
            <a:spLocks noGrp="1"/>
          </p:cNvSpPr>
          <p:nvPr>
            <p:ph type="subTitle" idx="1"/>
          </p:nvPr>
        </p:nvSpPr>
        <p:spPr>
          <a:xfrm>
            <a:off x="609601" y="1424473"/>
            <a:ext cx="10943491"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1832393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Horizontal_P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C98E2D9-B5AC-46D4-97AA-CE72E4EA8308}"/>
              </a:ext>
            </a:extLst>
          </p:cNvPr>
          <p:cNvSpPr/>
          <p:nvPr/>
        </p:nvSpPr>
        <p:spPr>
          <a:xfrm>
            <a:off x="0" y="0"/>
            <a:ext cx="12182576" cy="548640"/>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sp>
        <p:nvSpPr>
          <p:cNvPr id="17" name="Title 1">
            <a:extLst>
              <a:ext uri="{FF2B5EF4-FFF2-40B4-BE49-F238E27FC236}">
                <a16:creationId xmlns:a16="http://schemas.microsoft.com/office/drawing/2014/main" id="{D255BD75-DD73-4612-9FDD-DE137E7ADA25}"/>
              </a:ext>
            </a:extLst>
          </p:cNvPr>
          <p:cNvSpPr>
            <a:spLocks noGrp="1"/>
          </p:cNvSpPr>
          <p:nvPr>
            <p:ph type="ctrTitle"/>
          </p:nvPr>
        </p:nvSpPr>
        <p:spPr>
          <a:xfrm rot="10800000" flipV="1">
            <a:off x="609600" y="0"/>
            <a:ext cx="12182576" cy="548640"/>
          </a:xfrm>
          <a:prstGeom prst="rect">
            <a:avLst/>
          </a:prstGeom>
        </p:spPr>
        <p:txBody>
          <a:bodyPr anchor="b">
            <a:normAutofit/>
          </a:bodyPr>
          <a:lstStyle>
            <a:lvl1pPr algn="l">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591395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Vertical_17x11_P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F20903-6E21-4B2C-91AD-0BC10E503147}"/>
              </a:ext>
            </a:extLst>
          </p:cNvPr>
          <p:cNvSpPr/>
          <p:nvPr userDrawn="1"/>
        </p:nvSpPr>
        <p:spPr>
          <a:xfrm>
            <a:off x="0" y="-1"/>
            <a:ext cx="4996536" cy="1407797"/>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sp>
        <p:nvSpPr>
          <p:cNvPr id="9" name="Title 1">
            <a:extLst>
              <a:ext uri="{FF2B5EF4-FFF2-40B4-BE49-F238E27FC236}">
                <a16:creationId xmlns:a16="http://schemas.microsoft.com/office/drawing/2014/main" id="{0EDA31C8-A342-4E15-A79D-C600C7953C0B}"/>
              </a:ext>
            </a:extLst>
          </p:cNvPr>
          <p:cNvSpPr>
            <a:spLocks noGrp="1"/>
          </p:cNvSpPr>
          <p:nvPr>
            <p:ph type="ctrTitle"/>
          </p:nvPr>
        </p:nvSpPr>
        <p:spPr>
          <a:xfrm rot="10800000" flipV="1">
            <a:off x="609600" y="22911"/>
            <a:ext cx="4386936" cy="1391120"/>
          </a:xfrm>
          <a:prstGeom prst="rect">
            <a:avLst/>
          </a:prstGeom>
        </p:spPr>
        <p:txBody>
          <a:bodyPr anchor="ctr">
            <a:normAutofit/>
          </a:bodyPr>
          <a:lstStyle>
            <a:lvl1pPr algn="l">
              <a:defRPr sz="3600">
                <a:solidFill>
                  <a:schemeClr val="bg1"/>
                </a:solidFill>
              </a:defRPr>
            </a:lvl1pPr>
          </a:lstStyle>
          <a:p>
            <a:endParaRPr lang="en-US"/>
          </a:p>
        </p:txBody>
      </p:sp>
      <p:sp>
        <p:nvSpPr>
          <p:cNvPr id="13" name="Slide Number Placeholder 1">
            <a:extLst>
              <a:ext uri="{FF2B5EF4-FFF2-40B4-BE49-F238E27FC236}">
                <a16:creationId xmlns:a16="http://schemas.microsoft.com/office/drawing/2014/main" id="{1103C4A0-1A87-42C2-A1D1-B0E58BBF6066}"/>
              </a:ext>
            </a:extLst>
          </p:cNvPr>
          <p:cNvSpPr txBox="1">
            <a:spLocks/>
          </p:cNvSpPr>
          <p:nvPr userDrawn="1"/>
        </p:nvSpPr>
        <p:spPr>
          <a:xfrm>
            <a:off x="4067594" y="6492876"/>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42971E14-11F1-F144-8C89-AB740727560C}"/>
              </a:ext>
            </a:extLst>
          </p:cNvPr>
          <p:cNvSpPr>
            <a:spLocks noGrp="1"/>
          </p:cNvSpPr>
          <p:nvPr>
            <p:ph type="subTitle" idx="1"/>
          </p:nvPr>
        </p:nvSpPr>
        <p:spPr>
          <a:xfrm>
            <a:off x="609601" y="1424473"/>
            <a:ext cx="4292080"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380816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art 2 Vertical Map">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BCF1F17-33B1-4703-90F9-B9DA4744CA2D}"/>
              </a:ext>
            </a:extLst>
          </p:cNvPr>
          <p:cNvGrpSpPr/>
          <p:nvPr userDrawn="1"/>
        </p:nvGrpSpPr>
        <p:grpSpPr>
          <a:xfrm>
            <a:off x="-11151" y="0"/>
            <a:ext cx="6151507" cy="1254884"/>
            <a:chOff x="-21136" y="0"/>
            <a:chExt cx="6112650" cy="1254884"/>
          </a:xfrm>
        </p:grpSpPr>
        <p:sp>
          <p:nvSpPr>
            <p:cNvPr id="9" name="Rectangle 8">
              <a:extLst>
                <a:ext uri="{FF2B5EF4-FFF2-40B4-BE49-F238E27FC236}">
                  <a16:creationId xmlns:a16="http://schemas.microsoft.com/office/drawing/2014/main" id="{4D4CA119-4C9B-4AA4-B96D-93BF46D6CF47}"/>
                </a:ext>
              </a:extLst>
            </p:cNvPr>
            <p:cNvSpPr/>
            <p:nvPr/>
          </p:nvSpPr>
          <p:spPr>
            <a:xfrm>
              <a:off x="-9967" y="0"/>
              <a:ext cx="6101481" cy="1030940"/>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10" name="Straight Connector 9">
              <a:extLst>
                <a:ext uri="{FF2B5EF4-FFF2-40B4-BE49-F238E27FC236}">
                  <a16:creationId xmlns:a16="http://schemas.microsoft.com/office/drawing/2014/main" id="{AC67CA45-9A8C-457A-BF93-333006A3A25C}"/>
                </a:ext>
              </a:extLst>
            </p:cNvPr>
            <p:cNvCxnSpPr>
              <a:cxnSpLocks/>
            </p:cNvCxnSpPr>
            <p:nvPr/>
          </p:nvCxnSpPr>
          <p:spPr>
            <a:xfrm>
              <a:off x="-21136" y="1047082"/>
              <a:ext cx="610987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60756B-6312-48AA-9917-22E3E350B503}"/>
                </a:ext>
              </a:extLst>
            </p:cNvPr>
            <p:cNvCxnSpPr>
              <a:cxnSpLocks/>
            </p:cNvCxnSpPr>
            <p:nvPr/>
          </p:nvCxnSpPr>
          <p:spPr>
            <a:xfrm>
              <a:off x="-21136" y="1151665"/>
              <a:ext cx="4442922" cy="53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B7A706E-80F5-4669-89AC-332D522CA7B4}"/>
                </a:ext>
              </a:extLst>
            </p:cNvPr>
            <p:cNvCxnSpPr>
              <a:cxnSpLocks/>
            </p:cNvCxnSpPr>
            <p:nvPr/>
          </p:nvCxnSpPr>
          <p:spPr>
            <a:xfrm>
              <a:off x="-9669" y="1254884"/>
              <a:ext cx="333821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C7FF682F-8076-4E0A-B8B4-B17F04DC8A2A}"/>
              </a:ext>
            </a:extLst>
          </p:cNvPr>
          <p:cNvSpPr>
            <a:spLocks noGrp="1"/>
          </p:cNvSpPr>
          <p:nvPr>
            <p:ph type="pic" idx="1" hasCustomPrompt="1"/>
          </p:nvPr>
        </p:nvSpPr>
        <p:spPr>
          <a:xfrm>
            <a:off x="6137561" y="0"/>
            <a:ext cx="6054439"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Map</a:t>
            </a:r>
          </a:p>
        </p:txBody>
      </p:sp>
      <p:sp>
        <p:nvSpPr>
          <p:cNvPr id="21" name="Title 1">
            <a:extLst>
              <a:ext uri="{FF2B5EF4-FFF2-40B4-BE49-F238E27FC236}">
                <a16:creationId xmlns:a16="http://schemas.microsoft.com/office/drawing/2014/main" id="{11444F81-6CD4-4478-A927-B90690BAAD36}"/>
              </a:ext>
            </a:extLst>
          </p:cNvPr>
          <p:cNvSpPr>
            <a:spLocks noGrp="1"/>
          </p:cNvSpPr>
          <p:nvPr>
            <p:ph type="ctrTitle"/>
          </p:nvPr>
        </p:nvSpPr>
        <p:spPr>
          <a:xfrm rot="10800000" flipV="1">
            <a:off x="609601" y="192487"/>
            <a:ext cx="5530756"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2" name="Subtitle 2">
            <a:extLst>
              <a:ext uri="{FF2B5EF4-FFF2-40B4-BE49-F238E27FC236}">
                <a16:creationId xmlns:a16="http://schemas.microsoft.com/office/drawing/2014/main" id="{6D2B5451-183E-2367-86E8-4B39986BA461}"/>
              </a:ext>
            </a:extLst>
          </p:cNvPr>
          <p:cNvSpPr>
            <a:spLocks noGrp="1"/>
          </p:cNvSpPr>
          <p:nvPr>
            <p:ph type="subTitle" idx="10"/>
          </p:nvPr>
        </p:nvSpPr>
        <p:spPr>
          <a:xfrm>
            <a:off x="609601" y="1424473"/>
            <a:ext cx="4292080"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24404196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art 2">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53B30440-24CF-48AA-9390-7681DC258170}"/>
              </a:ext>
            </a:extLst>
          </p:cNvPr>
          <p:cNvSpPr txBox="1">
            <a:spLocks/>
          </p:cNvSpPr>
          <p:nvPr userDrawn="1"/>
        </p:nvSpPr>
        <p:spPr>
          <a:xfrm>
            <a:off x="0" y="3289740"/>
            <a:ext cx="12192000" cy="1272737"/>
          </a:xfrm>
          <a:prstGeom prst="rect">
            <a:avLst/>
          </a:prstGeom>
          <a:solidFill>
            <a:schemeClr val="accent1"/>
          </a:solidFill>
          <a:ln>
            <a:solidFill>
              <a:schemeClr val="accent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a:solidFill>
                  <a:schemeClr val="bg1"/>
                </a:solidFill>
                <a:latin typeface="+mj-lt"/>
              </a:rPr>
              <a:t>Part Two: </a:t>
            </a:r>
            <a:r>
              <a:rPr lang="en-US" sz="3300">
                <a:solidFill>
                  <a:schemeClr val="bg1"/>
                </a:solidFill>
                <a:latin typeface="+mj-lt"/>
                <a:cs typeface="Times New Roman" panose="02020603050405020304" pitchFamily="18" charset="0"/>
              </a:rPr>
              <a:t>Development and Growth Trends</a:t>
            </a:r>
            <a:endParaRPr lang="en-US" sz="3300">
              <a:solidFill>
                <a:schemeClr val="bg1"/>
              </a:solidFill>
              <a:latin typeface="+mj-lt"/>
            </a:endParaRPr>
          </a:p>
        </p:txBody>
      </p:sp>
      <p:pic>
        <p:nvPicPr>
          <p:cNvPr id="5" name="Graphic 4" descr="Architecture with solid fill">
            <a:extLst>
              <a:ext uri="{FF2B5EF4-FFF2-40B4-BE49-F238E27FC236}">
                <a16:creationId xmlns:a16="http://schemas.microsoft.com/office/drawing/2014/main" id="{C96A413A-B959-44A8-BCF8-F45C996740D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7428" y="4467586"/>
            <a:ext cx="2214965" cy="1661224"/>
          </a:xfrm>
          <a:prstGeom prst="rect">
            <a:avLst/>
          </a:prstGeom>
        </p:spPr>
      </p:pic>
      <p:pic>
        <p:nvPicPr>
          <p:cNvPr id="9" name="Graphic 8" descr="Building Brick Wall with solid fill">
            <a:extLst>
              <a:ext uri="{FF2B5EF4-FFF2-40B4-BE49-F238E27FC236}">
                <a16:creationId xmlns:a16="http://schemas.microsoft.com/office/drawing/2014/main" id="{534E8F49-5CF9-424D-8E09-A24896781A9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57633" y="4943168"/>
            <a:ext cx="1977264" cy="159431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ABC056B8-CA08-4EF7-9C39-09F58991707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538697" y="151433"/>
            <a:ext cx="2442288" cy="666251"/>
          </a:xfrm>
          <a:prstGeom prst="rect">
            <a:avLst/>
          </a:prstGeom>
        </p:spPr>
      </p:pic>
    </p:spTree>
    <p:extLst>
      <p:ext uri="{BB962C8B-B14F-4D97-AF65-F5344CB8AC3E}">
        <p14:creationId xmlns:p14="http://schemas.microsoft.com/office/powerpoint/2010/main" val="14246044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Part 1">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BF9AEBDD-D7F0-441A-8ED9-1AD2416468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118645"/>
            <a:ext cx="1099708" cy="299998"/>
          </a:xfrm>
          <a:prstGeom prst="rect">
            <a:avLst/>
          </a:prstGeom>
        </p:spPr>
      </p:pic>
      <p:sp>
        <p:nvSpPr>
          <p:cNvPr id="8" name="TextBox 7">
            <a:extLst>
              <a:ext uri="{FF2B5EF4-FFF2-40B4-BE49-F238E27FC236}">
                <a16:creationId xmlns:a16="http://schemas.microsoft.com/office/drawing/2014/main" id="{442615D4-8F5D-8787-125D-E7FF80F88E41}"/>
              </a:ext>
            </a:extLst>
          </p:cNvPr>
          <p:cNvSpPr txBox="1"/>
          <p:nvPr userDrawn="1"/>
        </p:nvSpPr>
        <p:spPr>
          <a:xfrm>
            <a:off x="2115240" y="3435182"/>
            <a:ext cx="10076760" cy="553998"/>
          </a:xfrm>
          <a:prstGeom prst="rect">
            <a:avLst/>
          </a:prstGeom>
          <a:noFill/>
        </p:spPr>
        <p:txBody>
          <a:bodyPr wrap="square">
            <a:spAutoFit/>
          </a:bodyPr>
          <a:lstStyle/>
          <a:p>
            <a:pPr algn="r">
              <a:tabLst>
                <a:tab pos="4974431" algn="l"/>
              </a:tabLst>
            </a:pPr>
            <a:r>
              <a:rPr lang="en-US" sz="3000" b="1" cap="small" baseline="0">
                <a:solidFill>
                  <a:schemeClr val="accent1"/>
                </a:solidFill>
                <a:latin typeface="+mj-lt"/>
                <a:cs typeface="Times New Roman" panose="02020603050405020304" pitchFamily="18" charset="0"/>
              </a:rPr>
              <a:t>Part Two: Development and Growth Trends</a:t>
            </a:r>
            <a:endParaRPr lang="en-US" sz="3000" b="1" cap="small" baseline="0">
              <a:solidFill>
                <a:schemeClr val="accent1"/>
              </a:solidFill>
              <a:latin typeface="+mj-lt"/>
            </a:endParaRPr>
          </a:p>
        </p:txBody>
      </p:sp>
      <p:pic>
        <p:nvPicPr>
          <p:cNvPr id="5" name="Graphic 4" descr="Architecture with solid fill">
            <a:extLst>
              <a:ext uri="{FF2B5EF4-FFF2-40B4-BE49-F238E27FC236}">
                <a16:creationId xmlns:a16="http://schemas.microsoft.com/office/drawing/2014/main" id="{ABE6F826-6F02-AB6E-EDC3-292DCACCF11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1016" y="-233895"/>
            <a:ext cx="5455045" cy="4091284"/>
          </a:xfrm>
          <a:prstGeom prst="rect">
            <a:avLst/>
          </a:prstGeom>
        </p:spPr>
      </p:pic>
    </p:spTree>
    <p:extLst>
      <p:ext uri="{BB962C8B-B14F-4D97-AF65-F5344CB8AC3E}">
        <p14:creationId xmlns:p14="http://schemas.microsoft.com/office/powerpoint/2010/main" val="22646776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2" name="Picture 11" descr="A picture containing ground, outdoor, transport, power shovel&#10;&#10;Description automatically generated">
            <a:extLst>
              <a:ext uri="{FF2B5EF4-FFF2-40B4-BE49-F238E27FC236}">
                <a16:creationId xmlns:a16="http://schemas.microsoft.com/office/drawing/2014/main" id="{CAEB6F55-98EF-E56D-A249-04D2DFE414E5}"/>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2399"/>
          <a:stretch/>
        </p:blipFill>
        <p:spPr>
          <a:xfrm>
            <a:off x="0" y="0"/>
            <a:ext cx="12192000" cy="6494106"/>
          </a:xfrm>
          <a:prstGeom prst="rect">
            <a:avLst/>
          </a:prstGeom>
        </p:spPr>
      </p:pic>
      <p:sp>
        <p:nvSpPr>
          <p:cNvPr id="4" name="Rectangle: Rounded Corners 3">
            <a:extLst>
              <a:ext uri="{FF2B5EF4-FFF2-40B4-BE49-F238E27FC236}">
                <a16:creationId xmlns:a16="http://schemas.microsoft.com/office/drawing/2014/main" id="{CD92E1D6-1A22-814B-C1C5-AD0715CCA728}"/>
              </a:ext>
            </a:extLst>
          </p:cNvPr>
          <p:cNvSpPr/>
          <p:nvPr userDrawn="1"/>
        </p:nvSpPr>
        <p:spPr>
          <a:xfrm>
            <a:off x="2456505" y="2154912"/>
            <a:ext cx="7278987" cy="2548177"/>
          </a:xfrm>
          <a:prstGeom prst="roundRect">
            <a:avLst>
              <a:gd name="adj" fmla="val 6008"/>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
        <p:nvSpPr>
          <p:cNvPr id="6" name="TextBox 5">
            <a:extLst>
              <a:ext uri="{FF2B5EF4-FFF2-40B4-BE49-F238E27FC236}">
                <a16:creationId xmlns:a16="http://schemas.microsoft.com/office/drawing/2014/main" id="{B5D19491-7B75-7475-A925-49437F49597F}"/>
              </a:ext>
            </a:extLst>
          </p:cNvPr>
          <p:cNvSpPr txBox="1"/>
          <p:nvPr userDrawn="1"/>
        </p:nvSpPr>
        <p:spPr>
          <a:xfrm>
            <a:off x="2437345" y="2374107"/>
            <a:ext cx="7317307" cy="646331"/>
          </a:xfrm>
          <a:prstGeom prst="rect">
            <a:avLst/>
          </a:prstGeom>
          <a:noFill/>
        </p:spPr>
        <p:txBody>
          <a:bodyPr wrap="square" rtlCol="0" anchor="ctr">
            <a:spAutoFit/>
          </a:bodyPr>
          <a:lstStyle/>
          <a:p>
            <a:pPr algn="ctr"/>
            <a:r>
              <a:rPr lang="en-US" sz="1800" b="1" cap="small">
                <a:solidFill>
                  <a:schemeClr val="bg1"/>
                </a:solidFill>
                <a:latin typeface="+mj-lt"/>
                <a:cs typeface="Times New Roman" panose="02020603050405020304" pitchFamily="18" charset="0"/>
              </a:rPr>
              <a:t>Part 2  </a:t>
            </a:r>
          </a:p>
          <a:p>
            <a:pPr algn="ctr"/>
            <a:r>
              <a:rPr lang="en-US" sz="1800" b="1" cap="small">
                <a:solidFill>
                  <a:schemeClr val="bg1"/>
                </a:solidFill>
                <a:latin typeface="+mj-lt"/>
                <a:cs typeface="Times New Roman" panose="02020603050405020304" pitchFamily="18" charset="0"/>
              </a:rPr>
              <a:t>Regional Development</a:t>
            </a:r>
            <a:endParaRPr lang="en-US" sz="1800" b="1" cap="small">
              <a:solidFill>
                <a:schemeClr val="bg1"/>
              </a:solidFill>
              <a:cs typeface="Times New Roman" panose="02020603050405020304" pitchFamily="18" charset="0"/>
            </a:endParaRPr>
          </a:p>
        </p:txBody>
      </p:sp>
      <p:sp>
        <p:nvSpPr>
          <p:cNvPr id="7" name="TextBox 6">
            <a:extLst>
              <a:ext uri="{FF2B5EF4-FFF2-40B4-BE49-F238E27FC236}">
                <a16:creationId xmlns:a16="http://schemas.microsoft.com/office/drawing/2014/main" id="{5BBF9BE8-A46C-C197-6901-29A20CF553B6}"/>
              </a:ext>
            </a:extLst>
          </p:cNvPr>
          <p:cNvSpPr txBox="1"/>
          <p:nvPr userDrawn="1"/>
        </p:nvSpPr>
        <p:spPr>
          <a:xfrm>
            <a:off x="2437348" y="3162293"/>
            <a:ext cx="7317305" cy="1448730"/>
          </a:xfrm>
          <a:prstGeom prst="rect">
            <a:avLst/>
          </a:prstGeom>
          <a:noFill/>
        </p:spPr>
        <p:txBody>
          <a:bodyPr wrap="square" numCol="1" rtlCol="0">
            <a:spAutoFit/>
          </a:bodyPr>
          <a:lstStyle/>
          <a:p>
            <a:pPr algn="ctr">
              <a:lnSpc>
                <a:spcPct val="150000"/>
              </a:lnSpc>
            </a:pPr>
            <a:r>
              <a:rPr lang="en-US" sz="1200">
                <a:solidFill>
                  <a:schemeClr val="bg1"/>
                </a:solidFill>
                <a:latin typeface="+mj-lt"/>
              </a:rPr>
              <a:t>Population, Development, &amp; Enrollment Trends</a:t>
            </a:r>
          </a:p>
          <a:p>
            <a:pPr algn="ctr">
              <a:lnSpc>
                <a:spcPct val="150000"/>
              </a:lnSpc>
            </a:pPr>
            <a:r>
              <a:rPr lang="en-US" sz="1200">
                <a:solidFill>
                  <a:schemeClr val="bg1"/>
                </a:solidFill>
                <a:latin typeface="+mj-lt"/>
              </a:rPr>
              <a:t>Yield Rate</a:t>
            </a:r>
          </a:p>
          <a:p>
            <a:pPr algn="ctr">
              <a:lnSpc>
                <a:spcPct val="150000"/>
              </a:lnSpc>
            </a:pPr>
            <a:r>
              <a:rPr lang="en-US" sz="1200">
                <a:solidFill>
                  <a:schemeClr val="bg1"/>
                </a:solidFill>
                <a:latin typeface="+mj-lt"/>
              </a:rPr>
              <a:t>Housing Market Maps &amp; Data</a:t>
            </a:r>
          </a:p>
          <a:p>
            <a:pPr algn="ctr">
              <a:lnSpc>
                <a:spcPct val="150000"/>
              </a:lnSpc>
            </a:pPr>
            <a:r>
              <a:rPr lang="en-US" sz="1200">
                <a:solidFill>
                  <a:schemeClr val="bg1"/>
                </a:solidFill>
                <a:latin typeface="+mj-lt"/>
              </a:rPr>
              <a:t>Potential Growth Analysis</a:t>
            </a:r>
          </a:p>
          <a:p>
            <a:pPr algn="ctr">
              <a:lnSpc>
                <a:spcPct val="150000"/>
              </a:lnSpc>
            </a:pPr>
            <a:r>
              <a:rPr lang="en-US" sz="1200">
                <a:solidFill>
                  <a:schemeClr val="bg1"/>
                </a:solidFill>
                <a:latin typeface="+mj-lt"/>
              </a:rPr>
              <a:t>Economic Growth</a:t>
            </a:r>
          </a:p>
        </p:txBody>
      </p:sp>
      <p:cxnSp>
        <p:nvCxnSpPr>
          <p:cNvPr id="8" name="Straight Connector 7">
            <a:extLst>
              <a:ext uri="{FF2B5EF4-FFF2-40B4-BE49-F238E27FC236}">
                <a16:creationId xmlns:a16="http://schemas.microsoft.com/office/drawing/2014/main" id="{3C94997F-AE25-70A7-D57E-A6E269291DE2}"/>
              </a:ext>
            </a:extLst>
          </p:cNvPr>
          <p:cNvCxnSpPr>
            <a:cxnSpLocks/>
          </p:cNvCxnSpPr>
          <p:nvPr userDrawn="1"/>
        </p:nvCxnSpPr>
        <p:spPr>
          <a:xfrm>
            <a:off x="5100117" y="3052124"/>
            <a:ext cx="19917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Graphic 1" descr="Architecture with solid fill">
            <a:extLst>
              <a:ext uri="{FF2B5EF4-FFF2-40B4-BE49-F238E27FC236}">
                <a16:creationId xmlns:a16="http://schemas.microsoft.com/office/drawing/2014/main" id="{2C41E65C-BE15-B511-328D-008FF068E1E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21216" y="1588948"/>
            <a:ext cx="1349565" cy="1012174"/>
          </a:xfrm>
          <a:prstGeom prst="rect">
            <a:avLst/>
          </a:prstGeom>
        </p:spPr>
      </p:pic>
    </p:spTree>
    <p:extLst>
      <p:ext uri="{BB962C8B-B14F-4D97-AF65-F5344CB8AC3E}">
        <p14:creationId xmlns:p14="http://schemas.microsoft.com/office/powerpoint/2010/main" val="2924380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29AC-60BE-4AB3-BDE9-4B5766F1FA80}"/>
              </a:ext>
            </a:extLst>
          </p:cNvPr>
          <p:cNvSpPr>
            <a:spLocks noGrp="1"/>
          </p:cNvSpPr>
          <p:nvPr>
            <p:ph type="ctrTitle"/>
          </p:nvPr>
        </p:nvSpPr>
        <p:spPr>
          <a:xfrm>
            <a:off x="0" y="2001838"/>
            <a:ext cx="12192000" cy="1508125"/>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B125C91-9D91-454F-9C27-B20DFB0B713C}"/>
              </a:ext>
            </a:extLst>
          </p:cNvPr>
          <p:cNvSpPr>
            <a:spLocks noGrp="1"/>
          </p:cNvSpPr>
          <p:nvPr>
            <p:ph type="subTitle" idx="1"/>
          </p:nvPr>
        </p:nvSpPr>
        <p:spPr>
          <a:xfrm>
            <a:off x="0" y="3602038"/>
            <a:ext cx="12192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grpSp>
        <p:nvGrpSpPr>
          <p:cNvPr id="8" name="Group 7">
            <a:extLst>
              <a:ext uri="{FF2B5EF4-FFF2-40B4-BE49-F238E27FC236}">
                <a16:creationId xmlns:a16="http://schemas.microsoft.com/office/drawing/2014/main" id="{3CA7651A-3619-4A90-A33B-B895C34B6B4F}"/>
              </a:ext>
            </a:extLst>
          </p:cNvPr>
          <p:cNvGrpSpPr/>
          <p:nvPr userDrawn="1"/>
        </p:nvGrpSpPr>
        <p:grpSpPr>
          <a:xfrm rot="5400000">
            <a:off x="5576736" y="-5572544"/>
            <a:ext cx="1038528" cy="12192007"/>
            <a:chOff x="3" y="0"/>
            <a:chExt cx="458755" cy="6858003"/>
          </a:xfrm>
        </p:grpSpPr>
        <p:sp>
          <p:nvSpPr>
            <p:cNvPr id="11" name="Rectangle 10">
              <a:extLst>
                <a:ext uri="{FF2B5EF4-FFF2-40B4-BE49-F238E27FC236}">
                  <a16:creationId xmlns:a16="http://schemas.microsoft.com/office/drawing/2014/main" id="{97686ADD-BAC6-489A-9D3F-8EB1F74E5266}"/>
                </a:ext>
              </a:extLst>
            </p:cNvPr>
            <p:cNvSpPr/>
            <p:nvPr/>
          </p:nvSpPr>
          <p:spPr>
            <a:xfrm>
              <a:off x="3" y="0"/>
              <a:ext cx="246328"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F11286-7B9C-4CA2-9131-7757E348BA65}"/>
                </a:ext>
              </a:extLst>
            </p:cNvPr>
            <p:cNvSpPr/>
            <p:nvPr/>
          </p:nvSpPr>
          <p:spPr>
            <a:xfrm>
              <a:off x="247792" y="1"/>
              <a:ext cx="132640"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B7D8D9D9-13BD-4448-A7C6-8B5A8619F945}"/>
                </a:ext>
              </a:extLst>
            </p:cNvPr>
            <p:cNvSpPr/>
            <p:nvPr/>
          </p:nvSpPr>
          <p:spPr>
            <a:xfrm>
              <a:off x="386015" y="3"/>
              <a:ext cx="72743"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3" name="Picture 12" descr="A picture containing text, clipart&#10;&#10;Description automatically generated">
            <a:extLst>
              <a:ext uri="{FF2B5EF4-FFF2-40B4-BE49-F238E27FC236}">
                <a16:creationId xmlns:a16="http://schemas.microsoft.com/office/drawing/2014/main" id="{83EBD3DE-5100-45A5-9DD9-4DAB5AA0B2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36451" y="6201036"/>
            <a:ext cx="1830773" cy="499431"/>
          </a:xfrm>
          <a:prstGeom prst="rect">
            <a:avLst/>
          </a:prstGeom>
        </p:spPr>
      </p:pic>
    </p:spTree>
    <p:extLst>
      <p:ext uri="{BB962C8B-B14F-4D97-AF65-F5344CB8AC3E}">
        <p14:creationId xmlns:p14="http://schemas.microsoft.com/office/powerpoint/2010/main" val="25852014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descr="A picture containing outdoor, road, way, nature&#10;&#10;Description automatically generated">
            <a:extLst>
              <a:ext uri="{FF2B5EF4-FFF2-40B4-BE49-F238E27FC236}">
                <a16:creationId xmlns:a16="http://schemas.microsoft.com/office/drawing/2014/main" id="{708C0043-336E-E989-BF06-864226C0EAFB}"/>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7597" r="13200"/>
          <a:stretch/>
        </p:blipFill>
        <p:spPr>
          <a:xfrm>
            <a:off x="0" y="0"/>
            <a:ext cx="12192000" cy="6494106"/>
          </a:xfrm>
          <a:prstGeom prst="rect">
            <a:avLst/>
          </a:prstGeom>
        </p:spPr>
      </p:pic>
      <p:sp>
        <p:nvSpPr>
          <p:cNvPr id="2" name="Rectangle 1">
            <a:extLst>
              <a:ext uri="{FF2B5EF4-FFF2-40B4-BE49-F238E27FC236}">
                <a16:creationId xmlns:a16="http://schemas.microsoft.com/office/drawing/2014/main" id="{8EF3FDAF-6B12-E1D8-A461-780A36761783}"/>
              </a:ext>
            </a:extLst>
          </p:cNvPr>
          <p:cNvSpPr/>
          <p:nvPr userDrawn="1"/>
        </p:nvSpPr>
        <p:spPr>
          <a:xfrm>
            <a:off x="0" y="274321"/>
            <a:ext cx="12192000" cy="162057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cxnSp>
        <p:nvCxnSpPr>
          <p:cNvPr id="8" name="Straight Connector 7">
            <a:extLst>
              <a:ext uri="{FF2B5EF4-FFF2-40B4-BE49-F238E27FC236}">
                <a16:creationId xmlns:a16="http://schemas.microsoft.com/office/drawing/2014/main" id="{28AE4F79-6044-9C09-F0EF-1CF7182A835E}"/>
              </a:ext>
            </a:extLst>
          </p:cNvPr>
          <p:cNvCxnSpPr>
            <a:cxnSpLocks/>
          </p:cNvCxnSpPr>
          <p:nvPr userDrawn="1"/>
        </p:nvCxnSpPr>
        <p:spPr>
          <a:xfrm>
            <a:off x="4430163" y="498311"/>
            <a:ext cx="0" cy="1249378"/>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E2FF4632-1BCB-29E1-2170-8D26ACAFA4AB}"/>
              </a:ext>
            </a:extLst>
          </p:cNvPr>
          <p:cNvSpPr txBox="1"/>
          <p:nvPr userDrawn="1"/>
        </p:nvSpPr>
        <p:spPr>
          <a:xfrm>
            <a:off x="4628167" y="513928"/>
            <a:ext cx="6702555" cy="1171731"/>
          </a:xfrm>
          <a:prstGeom prst="rect">
            <a:avLst/>
          </a:prstGeom>
          <a:noFill/>
        </p:spPr>
        <p:txBody>
          <a:bodyPr wrap="square" numCol="1" rtlCol="0">
            <a:spAutoFit/>
          </a:bodyPr>
          <a:lstStyle/>
          <a:p>
            <a:pPr marL="171450" indent="-171450">
              <a:lnSpc>
                <a:spcPct val="150000"/>
              </a:lnSpc>
              <a:buFont typeface="Arial" panose="020B0604020202020204" pitchFamily="34" charset="0"/>
              <a:buChar char="•"/>
            </a:pPr>
            <a:r>
              <a:rPr lang="en-US" sz="1200">
                <a:solidFill>
                  <a:schemeClr val="bg1"/>
                </a:solidFill>
                <a:latin typeface="+mj-lt"/>
              </a:rPr>
              <a:t>Population, Development, &amp; Enrollment Trends</a:t>
            </a:r>
          </a:p>
          <a:p>
            <a:pPr marL="171450" indent="-171450">
              <a:lnSpc>
                <a:spcPct val="150000"/>
              </a:lnSpc>
              <a:buFont typeface="Arial" panose="020B0604020202020204" pitchFamily="34" charset="0"/>
              <a:buChar char="•"/>
            </a:pPr>
            <a:r>
              <a:rPr lang="en-US" sz="1200">
                <a:solidFill>
                  <a:schemeClr val="bg1"/>
                </a:solidFill>
                <a:latin typeface="+mj-lt"/>
              </a:rPr>
              <a:t>Yield Rate</a:t>
            </a:r>
          </a:p>
          <a:p>
            <a:pPr marL="171450" indent="-171450">
              <a:lnSpc>
                <a:spcPct val="150000"/>
              </a:lnSpc>
              <a:buFont typeface="Arial" panose="020B0604020202020204" pitchFamily="34" charset="0"/>
              <a:buChar char="•"/>
            </a:pPr>
            <a:r>
              <a:rPr lang="en-US" sz="1200">
                <a:solidFill>
                  <a:schemeClr val="bg1"/>
                </a:solidFill>
                <a:latin typeface="+mj-lt"/>
              </a:rPr>
              <a:t>Housing Market Maps &amp; Data</a:t>
            </a:r>
          </a:p>
          <a:p>
            <a:pPr marL="171450" indent="-171450">
              <a:lnSpc>
                <a:spcPct val="150000"/>
              </a:lnSpc>
              <a:buFont typeface="Arial" panose="020B0604020202020204" pitchFamily="34" charset="0"/>
              <a:buChar char="•"/>
            </a:pPr>
            <a:r>
              <a:rPr lang="en-US" sz="1200">
                <a:solidFill>
                  <a:schemeClr val="bg1"/>
                </a:solidFill>
                <a:latin typeface="+mj-lt"/>
              </a:rPr>
              <a:t>Potential Growth Analysis </a:t>
            </a:r>
          </a:p>
        </p:txBody>
      </p:sp>
      <p:sp>
        <p:nvSpPr>
          <p:cNvPr id="14" name="TextBox 13">
            <a:extLst>
              <a:ext uri="{FF2B5EF4-FFF2-40B4-BE49-F238E27FC236}">
                <a16:creationId xmlns:a16="http://schemas.microsoft.com/office/drawing/2014/main" id="{776A0157-1250-BB3C-7509-7C6B36C2AC1F}"/>
              </a:ext>
            </a:extLst>
          </p:cNvPr>
          <p:cNvSpPr txBox="1"/>
          <p:nvPr userDrawn="1"/>
        </p:nvSpPr>
        <p:spPr>
          <a:xfrm>
            <a:off x="1793760" y="638129"/>
            <a:ext cx="2438400" cy="923330"/>
          </a:xfrm>
          <a:prstGeom prst="rect">
            <a:avLst/>
          </a:prstGeom>
          <a:noFill/>
        </p:spPr>
        <p:txBody>
          <a:bodyPr wrap="square" rtlCol="0" anchor="ctr">
            <a:spAutoFit/>
          </a:bodyPr>
          <a:lstStyle/>
          <a:p>
            <a:pPr algn="ctr"/>
            <a:r>
              <a:rPr lang="en-US" sz="1800" b="1" cap="small">
                <a:solidFill>
                  <a:schemeClr val="bg1"/>
                </a:solidFill>
                <a:latin typeface="+mj-lt"/>
                <a:cs typeface="Times New Roman" panose="02020603050405020304" pitchFamily="18" charset="0"/>
              </a:rPr>
              <a:t>Part 3</a:t>
            </a:r>
          </a:p>
          <a:p>
            <a:pPr algn="ctr"/>
            <a:r>
              <a:rPr lang="en-US" sz="1800" b="1" cap="small">
                <a:solidFill>
                  <a:schemeClr val="bg1"/>
                </a:solidFill>
                <a:latin typeface="+mj-lt"/>
                <a:cs typeface="Times New Roman" panose="02020603050405020304" pitchFamily="18" charset="0"/>
              </a:rPr>
              <a:t>Regional  </a:t>
            </a:r>
          </a:p>
          <a:p>
            <a:pPr algn="ctr"/>
            <a:r>
              <a:rPr lang="en-US" sz="1800" b="1" cap="small">
                <a:solidFill>
                  <a:schemeClr val="bg1"/>
                </a:solidFill>
                <a:latin typeface="+mj-lt"/>
                <a:cs typeface="Times New Roman" panose="02020603050405020304" pitchFamily="18" charset="0"/>
              </a:rPr>
              <a:t>Development</a:t>
            </a:r>
          </a:p>
        </p:txBody>
      </p:sp>
      <p:pic>
        <p:nvPicPr>
          <p:cNvPr id="15" name="Graphic 14" descr="Architecture with solid fill">
            <a:extLst>
              <a:ext uri="{FF2B5EF4-FFF2-40B4-BE49-F238E27FC236}">
                <a16:creationId xmlns:a16="http://schemas.microsoft.com/office/drawing/2014/main" id="{19C96069-2F83-1968-8BF9-39FF09CF226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6054" y="478373"/>
            <a:ext cx="1692423" cy="1269317"/>
          </a:xfrm>
          <a:prstGeom prst="rect">
            <a:avLst/>
          </a:prstGeom>
        </p:spPr>
      </p:pic>
    </p:spTree>
    <p:extLst>
      <p:ext uri="{BB962C8B-B14F-4D97-AF65-F5344CB8AC3E}">
        <p14:creationId xmlns:p14="http://schemas.microsoft.com/office/powerpoint/2010/main" val="2483927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art 2 Horizontal Map">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D88642C-F4D4-49CF-B273-5A995D131A32}"/>
              </a:ext>
            </a:extLst>
          </p:cNvPr>
          <p:cNvGrpSpPr/>
          <p:nvPr userDrawn="1"/>
        </p:nvGrpSpPr>
        <p:grpSpPr>
          <a:xfrm>
            <a:off x="-11612" y="0"/>
            <a:ext cx="12203151" cy="1254884"/>
            <a:chOff x="-11613" y="0"/>
            <a:chExt cx="12203151" cy="1254884"/>
          </a:xfrm>
        </p:grpSpPr>
        <p:sp>
          <p:nvSpPr>
            <p:cNvPr id="6" name="Rectangle 5">
              <a:extLst>
                <a:ext uri="{FF2B5EF4-FFF2-40B4-BE49-F238E27FC236}">
                  <a16:creationId xmlns:a16="http://schemas.microsoft.com/office/drawing/2014/main" id="{0C98E2D9-B5AC-46D4-97AA-CE72E4EA8308}"/>
                </a:ext>
              </a:extLst>
            </p:cNvPr>
            <p:cNvSpPr/>
            <p:nvPr/>
          </p:nvSpPr>
          <p:spPr>
            <a:xfrm>
              <a:off x="-1" y="0"/>
              <a:ext cx="12182576" cy="103094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7" name="Straight Connector 6">
              <a:extLst>
                <a:ext uri="{FF2B5EF4-FFF2-40B4-BE49-F238E27FC236}">
                  <a16:creationId xmlns:a16="http://schemas.microsoft.com/office/drawing/2014/main" id="{19A17C28-0D24-42C8-841D-745858010583}"/>
                </a:ext>
              </a:extLst>
            </p:cNvPr>
            <p:cNvCxnSpPr>
              <a:cxnSpLocks/>
            </p:cNvCxnSpPr>
            <p:nvPr/>
          </p:nvCxnSpPr>
          <p:spPr>
            <a:xfrm>
              <a:off x="-10510" y="1049463"/>
              <a:ext cx="1220204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DEFE027-7D0E-4352-A763-6DEA514EC32B}"/>
                </a:ext>
              </a:extLst>
            </p:cNvPr>
            <p:cNvCxnSpPr>
              <a:cxnSpLocks/>
            </p:cNvCxnSpPr>
            <p:nvPr/>
          </p:nvCxnSpPr>
          <p:spPr>
            <a:xfrm>
              <a:off x="-11613" y="1152201"/>
              <a:ext cx="886889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0CEA22F-416B-4EC4-B343-F2C9BB89EE88}"/>
                </a:ext>
              </a:extLst>
            </p:cNvPr>
            <p:cNvCxnSpPr>
              <a:cxnSpLocks/>
            </p:cNvCxnSpPr>
            <p:nvPr/>
          </p:nvCxnSpPr>
          <p:spPr>
            <a:xfrm>
              <a:off x="-8830" y="1254884"/>
              <a:ext cx="667042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D255BD75-DD73-4612-9FDD-DE137E7ADA25}"/>
              </a:ext>
            </a:extLst>
          </p:cNvPr>
          <p:cNvSpPr>
            <a:spLocks noGrp="1"/>
          </p:cNvSpPr>
          <p:nvPr>
            <p:ph type="ctrTitle"/>
          </p:nvPr>
        </p:nvSpPr>
        <p:spPr>
          <a:xfrm rot="10800000" flipV="1">
            <a:off x="609600" y="228601"/>
            <a:ext cx="9144000"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2" name="Subtitle 2">
            <a:extLst>
              <a:ext uri="{FF2B5EF4-FFF2-40B4-BE49-F238E27FC236}">
                <a16:creationId xmlns:a16="http://schemas.microsoft.com/office/drawing/2014/main" id="{2AA417E8-D1EA-A44D-4177-0FAA828989A0}"/>
              </a:ext>
            </a:extLst>
          </p:cNvPr>
          <p:cNvSpPr>
            <a:spLocks noGrp="1"/>
          </p:cNvSpPr>
          <p:nvPr>
            <p:ph type="subTitle" idx="1"/>
          </p:nvPr>
        </p:nvSpPr>
        <p:spPr>
          <a:xfrm>
            <a:off x="609601" y="1424473"/>
            <a:ext cx="10943491"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13933940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rizontal_P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C98E2D9-B5AC-46D4-97AA-CE72E4EA8308}"/>
              </a:ext>
            </a:extLst>
          </p:cNvPr>
          <p:cNvSpPr/>
          <p:nvPr/>
        </p:nvSpPr>
        <p:spPr>
          <a:xfrm>
            <a:off x="0" y="0"/>
            <a:ext cx="12182576" cy="54864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sp>
        <p:nvSpPr>
          <p:cNvPr id="17" name="Title 1">
            <a:extLst>
              <a:ext uri="{FF2B5EF4-FFF2-40B4-BE49-F238E27FC236}">
                <a16:creationId xmlns:a16="http://schemas.microsoft.com/office/drawing/2014/main" id="{D255BD75-DD73-4612-9FDD-DE137E7ADA25}"/>
              </a:ext>
            </a:extLst>
          </p:cNvPr>
          <p:cNvSpPr>
            <a:spLocks noGrp="1"/>
          </p:cNvSpPr>
          <p:nvPr>
            <p:ph type="ctrTitle"/>
          </p:nvPr>
        </p:nvSpPr>
        <p:spPr>
          <a:xfrm rot="10800000" flipV="1">
            <a:off x="609600" y="0"/>
            <a:ext cx="12182576" cy="548640"/>
          </a:xfrm>
          <a:prstGeom prst="rect">
            <a:avLst/>
          </a:prstGeom>
        </p:spPr>
        <p:txBody>
          <a:bodyPr anchor="b">
            <a:normAutofit/>
          </a:bodyPr>
          <a:lstStyle>
            <a:lvl1pPr algn="l">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3467788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ertical_17x11_P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F20903-6E21-4B2C-91AD-0BC10E503147}"/>
              </a:ext>
            </a:extLst>
          </p:cNvPr>
          <p:cNvSpPr/>
          <p:nvPr userDrawn="1"/>
        </p:nvSpPr>
        <p:spPr>
          <a:xfrm>
            <a:off x="0" y="-1"/>
            <a:ext cx="4996536" cy="140779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sp>
        <p:nvSpPr>
          <p:cNvPr id="9" name="Title 1">
            <a:extLst>
              <a:ext uri="{FF2B5EF4-FFF2-40B4-BE49-F238E27FC236}">
                <a16:creationId xmlns:a16="http://schemas.microsoft.com/office/drawing/2014/main" id="{0EDA31C8-A342-4E15-A79D-C600C7953C0B}"/>
              </a:ext>
            </a:extLst>
          </p:cNvPr>
          <p:cNvSpPr>
            <a:spLocks noGrp="1"/>
          </p:cNvSpPr>
          <p:nvPr>
            <p:ph type="ctrTitle"/>
          </p:nvPr>
        </p:nvSpPr>
        <p:spPr>
          <a:xfrm rot="10800000" flipV="1">
            <a:off x="609600" y="22911"/>
            <a:ext cx="4386936" cy="1391120"/>
          </a:xfrm>
          <a:prstGeom prst="rect">
            <a:avLst/>
          </a:prstGeom>
        </p:spPr>
        <p:txBody>
          <a:bodyPr anchor="ctr">
            <a:normAutofit/>
          </a:bodyPr>
          <a:lstStyle>
            <a:lvl1pPr algn="l">
              <a:defRPr sz="3600">
                <a:solidFill>
                  <a:schemeClr val="bg1"/>
                </a:solidFill>
              </a:defRPr>
            </a:lvl1pPr>
          </a:lstStyle>
          <a:p>
            <a:endParaRPr lang="en-US"/>
          </a:p>
        </p:txBody>
      </p:sp>
      <p:sp>
        <p:nvSpPr>
          <p:cNvPr id="13" name="Slide Number Placeholder 1">
            <a:extLst>
              <a:ext uri="{FF2B5EF4-FFF2-40B4-BE49-F238E27FC236}">
                <a16:creationId xmlns:a16="http://schemas.microsoft.com/office/drawing/2014/main" id="{1103C4A0-1A87-42C2-A1D1-B0E58BBF6066}"/>
              </a:ext>
            </a:extLst>
          </p:cNvPr>
          <p:cNvSpPr txBox="1">
            <a:spLocks/>
          </p:cNvSpPr>
          <p:nvPr userDrawn="1"/>
        </p:nvSpPr>
        <p:spPr>
          <a:xfrm>
            <a:off x="4067594" y="6492876"/>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CC983F0-D300-E841-44E8-3D81F1F8441E}"/>
              </a:ext>
            </a:extLst>
          </p:cNvPr>
          <p:cNvSpPr>
            <a:spLocks noGrp="1"/>
          </p:cNvSpPr>
          <p:nvPr>
            <p:ph type="subTitle" idx="1"/>
          </p:nvPr>
        </p:nvSpPr>
        <p:spPr>
          <a:xfrm>
            <a:off x="609602" y="1424473"/>
            <a:ext cx="4386935"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27901916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art 2 Vertical Map">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BCF1F17-33B1-4703-90F9-B9DA4744CA2D}"/>
              </a:ext>
            </a:extLst>
          </p:cNvPr>
          <p:cNvGrpSpPr/>
          <p:nvPr userDrawn="1"/>
        </p:nvGrpSpPr>
        <p:grpSpPr>
          <a:xfrm>
            <a:off x="-11151" y="0"/>
            <a:ext cx="6151507" cy="1254884"/>
            <a:chOff x="-21136" y="0"/>
            <a:chExt cx="6112650" cy="1254884"/>
          </a:xfrm>
        </p:grpSpPr>
        <p:sp>
          <p:nvSpPr>
            <p:cNvPr id="9" name="Rectangle 8">
              <a:extLst>
                <a:ext uri="{FF2B5EF4-FFF2-40B4-BE49-F238E27FC236}">
                  <a16:creationId xmlns:a16="http://schemas.microsoft.com/office/drawing/2014/main" id="{4D4CA119-4C9B-4AA4-B96D-93BF46D6CF47}"/>
                </a:ext>
              </a:extLst>
            </p:cNvPr>
            <p:cNvSpPr/>
            <p:nvPr/>
          </p:nvSpPr>
          <p:spPr>
            <a:xfrm>
              <a:off x="-9967" y="0"/>
              <a:ext cx="6101481" cy="103094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10" name="Straight Connector 9">
              <a:extLst>
                <a:ext uri="{FF2B5EF4-FFF2-40B4-BE49-F238E27FC236}">
                  <a16:creationId xmlns:a16="http://schemas.microsoft.com/office/drawing/2014/main" id="{AC67CA45-9A8C-457A-BF93-333006A3A25C}"/>
                </a:ext>
              </a:extLst>
            </p:cNvPr>
            <p:cNvCxnSpPr>
              <a:cxnSpLocks/>
            </p:cNvCxnSpPr>
            <p:nvPr/>
          </p:nvCxnSpPr>
          <p:spPr>
            <a:xfrm>
              <a:off x="-21136" y="1047082"/>
              <a:ext cx="610987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60756B-6312-48AA-9917-22E3E350B503}"/>
                </a:ext>
              </a:extLst>
            </p:cNvPr>
            <p:cNvCxnSpPr>
              <a:cxnSpLocks/>
            </p:cNvCxnSpPr>
            <p:nvPr/>
          </p:nvCxnSpPr>
          <p:spPr>
            <a:xfrm>
              <a:off x="-21136" y="1151665"/>
              <a:ext cx="4442922" cy="53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B7A706E-80F5-4669-89AC-332D522CA7B4}"/>
                </a:ext>
              </a:extLst>
            </p:cNvPr>
            <p:cNvCxnSpPr>
              <a:cxnSpLocks/>
            </p:cNvCxnSpPr>
            <p:nvPr/>
          </p:nvCxnSpPr>
          <p:spPr>
            <a:xfrm>
              <a:off x="-9669" y="1254884"/>
              <a:ext cx="333821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C7FF682F-8076-4E0A-B8B4-B17F04DC8A2A}"/>
              </a:ext>
            </a:extLst>
          </p:cNvPr>
          <p:cNvSpPr>
            <a:spLocks noGrp="1"/>
          </p:cNvSpPr>
          <p:nvPr>
            <p:ph type="pic" idx="1" hasCustomPrompt="1"/>
          </p:nvPr>
        </p:nvSpPr>
        <p:spPr>
          <a:xfrm>
            <a:off x="6137561" y="0"/>
            <a:ext cx="6054439"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Map</a:t>
            </a:r>
          </a:p>
        </p:txBody>
      </p:sp>
      <p:sp>
        <p:nvSpPr>
          <p:cNvPr id="21" name="Title 1">
            <a:extLst>
              <a:ext uri="{FF2B5EF4-FFF2-40B4-BE49-F238E27FC236}">
                <a16:creationId xmlns:a16="http://schemas.microsoft.com/office/drawing/2014/main" id="{11444F81-6CD4-4478-A927-B90690BAAD36}"/>
              </a:ext>
            </a:extLst>
          </p:cNvPr>
          <p:cNvSpPr>
            <a:spLocks noGrp="1"/>
          </p:cNvSpPr>
          <p:nvPr>
            <p:ph type="ctrTitle"/>
          </p:nvPr>
        </p:nvSpPr>
        <p:spPr>
          <a:xfrm rot="10800000" flipV="1">
            <a:off x="609601" y="192487"/>
            <a:ext cx="5530756"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13" name="Subtitle 2">
            <a:extLst>
              <a:ext uri="{FF2B5EF4-FFF2-40B4-BE49-F238E27FC236}">
                <a16:creationId xmlns:a16="http://schemas.microsoft.com/office/drawing/2014/main" id="{FA03DB28-CBBF-45D0-8B85-27A1824719F7}"/>
              </a:ext>
            </a:extLst>
          </p:cNvPr>
          <p:cNvSpPr>
            <a:spLocks noGrp="1"/>
          </p:cNvSpPr>
          <p:nvPr>
            <p:ph type="subTitle" idx="10"/>
          </p:nvPr>
        </p:nvSpPr>
        <p:spPr>
          <a:xfrm>
            <a:off x="609602" y="1424473"/>
            <a:ext cx="5486399"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149828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art 3">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8C12B062-34FF-4063-81E3-032381891829}"/>
              </a:ext>
            </a:extLst>
          </p:cNvPr>
          <p:cNvSpPr txBox="1">
            <a:spLocks/>
          </p:cNvSpPr>
          <p:nvPr userDrawn="1"/>
        </p:nvSpPr>
        <p:spPr>
          <a:xfrm>
            <a:off x="0" y="3289740"/>
            <a:ext cx="12192000" cy="1272737"/>
          </a:xfrm>
          <a:prstGeom prst="rect">
            <a:avLst/>
          </a:prstGeom>
          <a:solidFill>
            <a:schemeClr val="accent2"/>
          </a:solidFill>
          <a:ln>
            <a:solidFill>
              <a:schemeClr val="accent2"/>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a:solidFill>
                  <a:schemeClr val="bg1"/>
                </a:solidFill>
                <a:latin typeface="+mj-lt"/>
                <a:cs typeface="Times New Roman" panose="02020603050405020304" pitchFamily="18" charset="0"/>
              </a:rPr>
              <a:t>Part Three: Enrollment </a:t>
            </a:r>
            <a:r>
              <a:rPr lang="en-US" sz="3300">
                <a:solidFill>
                  <a:schemeClr val="bg1"/>
                </a:solidFill>
                <a:latin typeface="+mj-lt"/>
              </a:rPr>
              <a:t>Projections</a:t>
            </a:r>
            <a:endParaRPr lang="en-US" sz="3300">
              <a:solidFill>
                <a:schemeClr val="bg1"/>
              </a:solidFill>
              <a:latin typeface="+mj-lt"/>
              <a:cs typeface="Times New Roman" panose="02020603050405020304" pitchFamily="18" charset="0"/>
            </a:endParaRPr>
          </a:p>
        </p:txBody>
      </p:sp>
      <p:pic>
        <p:nvPicPr>
          <p:cNvPr id="7" name="Graphic 6" descr="Business Growth with solid fill">
            <a:extLst>
              <a:ext uri="{FF2B5EF4-FFF2-40B4-BE49-F238E27FC236}">
                <a16:creationId xmlns:a16="http://schemas.microsoft.com/office/drawing/2014/main" id="{B228D0EE-0513-4823-8F42-0C10DFCCA7A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2539" y="4659898"/>
            <a:ext cx="2442288" cy="1831716"/>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DD63B64D-3FF6-4B50-924F-0575F118D8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32481" y="212980"/>
            <a:ext cx="2442288" cy="666251"/>
          </a:xfrm>
          <a:prstGeom prst="rect">
            <a:avLst/>
          </a:prstGeom>
        </p:spPr>
      </p:pic>
    </p:spTree>
    <p:extLst>
      <p:ext uri="{BB962C8B-B14F-4D97-AF65-F5344CB8AC3E}">
        <p14:creationId xmlns:p14="http://schemas.microsoft.com/office/powerpoint/2010/main" val="3926989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Part 1">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BF9AEBDD-D7F0-441A-8ED9-1AD2416468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118645"/>
            <a:ext cx="1099708" cy="299998"/>
          </a:xfrm>
          <a:prstGeom prst="rect">
            <a:avLst/>
          </a:prstGeom>
        </p:spPr>
      </p:pic>
      <p:sp>
        <p:nvSpPr>
          <p:cNvPr id="8" name="TextBox 7">
            <a:extLst>
              <a:ext uri="{FF2B5EF4-FFF2-40B4-BE49-F238E27FC236}">
                <a16:creationId xmlns:a16="http://schemas.microsoft.com/office/drawing/2014/main" id="{442615D4-8F5D-8787-125D-E7FF80F88E41}"/>
              </a:ext>
            </a:extLst>
          </p:cNvPr>
          <p:cNvSpPr txBox="1"/>
          <p:nvPr userDrawn="1"/>
        </p:nvSpPr>
        <p:spPr>
          <a:xfrm>
            <a:off x="2115240" y="3435182"/>
            <a:ext cx="10076760" cy="553998"/>
          </a:xfrm>
          <a:prstGeom prst="rect">
            <a:avLst/>
          </a:prstGeom>
          <a:noFill/>
        </p:spPr>
        <p:txBody>
          <a:bodyPr wrap="square">
            <a:spAutoFit/>
          </a:bodyPr>
          <a:lstStyle/>
          <a:p>
            <a:pPr algn="r">
              <a:tabLst>
                <a:tab pos="4974431" algn="l"/>
              </a:tabLst>
            </a:pPr>
            <a:r>
              <a:rPr lang="en-US" sz="3000" b="1" cap="small" baseline="0">
                <a:solidFill>
                  <a:schemeClr val="accent2"/>
                </a:solidFill>
                <a:latin typeface="+mj-lt"/>
                <a:cs typeface="Times New Roman" panose="02020603050405020304" pitchFamily="18" charset="0"/>
              </a:rPr>
              <a:t>Part Three: Enrollment Projections</a:t>
            </a:r>
            <a:endParaRPr lang="en-US" sz="3000" b="1" cap="small" baseline="0">
              <a:solidFill>
                <a:schemeClr val="accent2"/>
              </a:solidFill>
              <a:latin typeface="+mj-lt"/>
            </a:endParaRPr>
          </a:p>
        </p:txBody>
      </p:sp>
      <p:pic>
        <p:nvPicPr>
          <p:cNvPr id="7" name="Graphic 6" descr="Business Growth with solid fill">
            <a:extLst>
              <a:ext uri="{FF2B5EF4-FFF2-40B4-BE49-F238E27FC236}">
                <a16:creationId xmlns:a16="http://schemas.microsoft.com/office/drawing/2014/main" id="{7437F972-E77F-A986-2D35-89EE5EF34CA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2086" y="1255298"/>
            <a:ext cx="5277813" cy="3958360"/>
          </a:xfrm>
          <a:prstGeom prst="rect">
            <a:avLst/>
          </a:prstGeom>
        </p:spPr>
      </p:pic>
    </p:spTree>
    <p:extLst>
      <p:ext uri="{BB962C8B-B14F-4D97-AF65-F5344CB8AC3E}">
        <p14:creationId xmlns:p14="http://schemas.microsoft.com/office/powerpoint/2010/main" val="22721168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15" name="Picture 14" descr="A picture containing person, indoor&#10;&#10;Description automatically generated">
            <a:extLst>
              <a:ext uri="{FF2B5EF4-FFF2-40B4-BE49-F238E27FC236}">
                <a16:creationId xmlns:a16="http://schemas.microsoft.com/office/drawing/2014/main" id="{1F2B4EA5-695C-623F-81F8-589BA8D1E2A8}"/>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9331"/>
            <a:ext cx="12192000" cy="6480458"/>
          </a:xfrm>
          <a:prstGeom prst="rect">
            <a:avLst/>
          </a:prstGeom>
        </p:spPr>
      </p:pic>
      <p:sp>
        <p:nvSpPr>
          <p:cNvPr id="4" name="Rectangle: Rounded Corners 3">
            <a:extLst>
              <a:ext uri="{FF2B5EF4-FFF2-40B4-BE49-F238E27FC236}">
                <a16:creationId xmlns:a16="http://schemas.microsoft.com/office/drawing/2014/main" id="{CD92E1D6-1A22-814B-C1C5-AD0715CCA728}"/>
              </a:ext>
            </a:extLst>
          </p:cNvPr>
          <p:cNvSpPr/>
          <p:nvPr userDrawn="1"/>
        </p:nvSpPr>
        <p:spPr>
          <a:xfrm>
            <a:off x="2456505" y="2154912"/>
            <a:ext cx="7278987" cy="2548177"/>
          </a:xfrm>
          <a:prstGeom prst="roundRect">
            <a:avLst>
              <a:gd name="adj" fmla="val 6008"/>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
        <p:nvSpPr>
          <p:cNvPr id="3" name="TextBox 2">
            <a:extLst>
              <a:ext uri="{FF2B5EF4-FFF2-40B4-BE49-F238E27FC236}">
                <a16:creationId xmlns:a16="http://schemas.microsoft.com/office/drawing/2014/main" id="{A1DC65A1-56E6-C0FC-890F-871848D2E55D}"/>
              </a:ext>
            </a:extLst>
          </p:cNvPr>
          <p:cNvSpPr txBox="1"/>
          <p:nvPr userDrawn="1"/>
        </p:nvSpPr>
        <p:spPr>
          <a:xfrm>
            <a:off x="2456504" y="3557540"/>
            <a:ext cx="7278984" cy="894732"/>
          </a:xfrm>
          <a:prstGeom prst="rect">
            <a:avLst/>
          </a:prstGeom>
          <a:noFill/>
        </p:spPr>
        <p:txBody>
          <a:bodyPr wrap="square" rtlCol="0">
            <a:spAutoFit/>
          </a:bodyPr>
          <a:lstStyle/>
          <a:p>
            <a:pPr algn="ctr">
              <a:lnSpc>
                <a:spcPct val="150000"/>
              </a:lnSpc>
            </a:pPr>
            <a:r>
              <a:rPr lang="en-US" sz="1200">
                <a:solidFill>
                  <a:schemeClr val="bg1"/>
                </a:solidFill>
                <a:latin typeface="+mj-lt"/>
              </a:rPr>
              <a:t>Past, Current, &amp; Future Enrollment </a:t>
            </a:r>
          </a:p>
          <a:p>
            <a:pPr algn="ctr">
              <a:lnSpc>
                <a:spcPct val="150000"/>
              </a:lnSpc>
            </a:pPr>
            <a:r>
              <a:rPr lang="en-US" sz="1200">
                <a:solidFill>
                  <a:schemeClr val="bg1"/>
                </a:solidFill>
                <a:latin typeface="+mj-lt"/>
              </a:rPr>
              <a:t>Building Projections </a:t>
            </a:r>
          </a:p>
          <a:p>
            <a:pPr marL="171450" indent="-171450">
              <a:lnSpc>
                <a:spcPct val="150000"/>
              </a:lnSpc>
              <a:buFont typeface="Courier New" panose="02070309020205020404" pitchFamily="49" charset="0"/>
              <a:buChar char="o"/>
            </a:pPr>
            <a:endParaRPr lang="en-US" sz="1200">
              <a:solidFill>
                <a:schemeClr val="bg1"/>
              </a:solidFill>
              <a:latin typeface="+mj-lt"/>
            </a:endParaRPr>
          </a:p>
        </p:txBody>
      </p:sp>
      <p:sp>
        <p:nvSpPr>
          <p:cNvPr id="5" name="TextBox 4">
            <a:extLst>
              <a:ext uri="{FF2B5EF4-FFF2-40B4-BE49-F238E27FC236}">
                <a16:creationId xmlns:a16="http://schemas.microsoft.com/office/drawing/2014/main" id="{9F9507C2-B14B-103B-7AAC-785D05168548}"/>
              </a:ext>
            </a:extLst>
          </p:cNvPr>
          <p:cNvSpPr txBox="1"/>
          <p:nvPr userDrawn="1"/>
        </p:nvSpPr>
        <p:spPr>
          <a:xfrm>
            <a:off x="2456504" y="2602202"/>
            <a:ext cx="7278984" cy="646331"/>
          </a:xfrm>
          <a:prstGeom prst="rect">
            <a:avLst/>
          </a:prstGeom>
          <a:noFill/>
        </p:spPr>
        <p:txBody>
          <a:bodyPr wrap="square" rtlCol="0" anchor="ctr">
            <a:spAutoFit/>
          </a:bodyPr>
          <a:lstStyle/>
          <a:p>
            <a:pPr algn="ctr"/>
            <a:r>
              <a:rPr lang="en-US" sz="1800" b="1" cap="small">
                <a:solidFill>
                  <a:schemeClr val="bg1"/>
                </a:solidFill>
                <a:latin typeface="+mj-lt"/>
                <a:cs typeface="Times New Roman" panose="02020603050405020304" pitchFamily="18" charset="0"/>
              </a:rPr>
              <a:t>Part 3</a:t>
            </a:r>
          </a:p>
          <a:p>
            <a:pPr algn="ctr"/>
            <a:r>
              <a:rPr lang="en-US" sz="1800" b="1" cap="small">
                <a:solidFill>
                  <a:schemeClr val="bg1"/>
                </a:solidFill>
                <a:latin typeface="+mj-lt"/>
                <a:cs typeface="Times New Roman" panose="02020603050405020304" pitchFamily="18" charset="0"/>
              </a:rPr>
              <a:t>Projections</a:t>
            </a:r>
          </a:p>
        </p:txBody>
      </p:sp>
      <p:pic>
        <p:nvPicPr>
          <p:cNvPr id="9" name="Graphic 8" descr="Business Growth with solid fill">
            <a:extLst>
              <a:ext uri="{FF2B5EF4-FFF2-40B4-BE49-F238E27FC236}">
                <a16:creationId xmlns:a16="http://schemas.microsoft.com/office/drawing/2014/main" id="{4598C67A-D7D0-13ED-81F4-2D267ABCD4B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92848" y="1611542"/>
            <a:ext cx="1406304" cy="1054728"/>
          </a:xfrm>
          <a:prstGeom prst="rect">
            <a:avLst/>
          </a:prstGeom>
        </p:spPr>
      </p:pic>
      <p:cxnSp>
        <p:nvCxnSpPr>
          <p:cNvPr id="10" name="Straight Connector 9">
            <a:extLst>
              <a:ext uri="{FF2B5EF4-FFF2-40B4-BE49-F238E27FC236}">
                <a16:creationId xmlns:a16="http://schemas.microsoft.com/office/drawing/2014/main" id="{4E91C17F-8738-DA54-8E9E-B92E000F1BEF}"/>
              </a:ext>
            </a:extLst>
          </p:cNvPr>
          <p:cNvCxnSpPr/>
          <p:nvPr userDrawn="1"/>
        </p:nvCxnSpPr>
        <p:spPr>
          <a:xfrm>
            <a:off x="4991475" y="3286622"/>
            <a:ext cx="19917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8205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202CFE5-41CF-323F-B16D-6AEA7F6EF790}"/>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6130"/>
          <a:stretch/>
        </p:blipFill>
        <p:spPr>
          <a:xfrm>
            <a:off x="-2" y="0"/>
            <a:ext cx="12192001" cy="6494106"/>
          </a:xfrm>
          <a:prstGeom prst="rect">
            <a:avLst/>
          </a:prstGeom>
        </p:spPr>
      </p:pic>
      <p:sp>
        <p:nvSpPr>
          <p:cNvPr id="2" name="Rectangle 1">
            <a:extLst>
              <a:ext uri="{FF2B5EF4-FFF2-40B4-BE49-F238E27FC236}">
                <a16:creationId xmlns:a16="http://schemas.microsoft.com/office/drawing/2014/main" id="{8EF3FDAF-6B12-E1D8-A461-780A36761783}"/>
              </a:ext>
            </a:extLst>
          </p:cNvPr>
          <p:cNvSpPr/>
          <p:nvPr userDrawn="1"/>
        </p:nvSpPr>
        <p:spPr>
          <a:xfrm>
            <a:off x="-3" y="274321"/>
            <a:ext cx="12192000" cy="162057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cxnSp>
        <p:nvCxnSpPr>
          <p:cNvPr id="3" name="Straight Connector 2">
            <a:extLst>
              <a:ext uri="{FF2B5EF4-FFF2-40B4-BE49-F238E27FC236}">
                <a16:creationId xmlns:a16="http://schemas.microsoft.com/office/drawing/2014/main" id="{1E776ECE-30AA-7870-6811-E334D6F7AE55}"/>
              </a:ext>
            </a:extLst>
          </p:cNvPr>
          <p:cNvCxnSpPr>
            <a:cxnSpLocks/>
          </p:cNvCxnSpPr>
          <p:nvPr userDrawn="1"/>
        </p:nvCxnSpPr>
        <p:spPr>
          <a:xfrm>
            <a:off x="4442600" y="435331"/>
            <a:ext cx="0" cy="1249378"/>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285C7EF5-B55B-28E9-2BD1-EB0E5E8D321C}"/>
              </a:ext>
            </a:extLst>
          </p:cNvPr>
          <p:cNvSpPr txBox="1"/>
          <p:nvPr userDrawn="1"/>
        </p:nvSpPr>
        <p:spPr>
          <a:xfrm>
            <a:off x="4713151" y="660116"/>
            <a:ext cx="5565916" cy="894732"/>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200">
                <a:solidFill>
                  <a:schemeClr val="bg1"/>
                </a:solidFill>
                <a:latin typeface="+mj-lt"/>
              </a:rPr>
              <a:t>Past, Current, &amp; Future Enrollment </a:t>
            </a:r>
          </a:p>
          <a:p>
            <a:pPr marL="171450" indent="-171450">
              <a:lnSpc>
                <a:spcPct val="150000"/>
              </a:lnSpc>
              <a:buFont typeface="Arial" panose="020B0604020202020204" pitchFamily="34" charset="0"/>
              <a:buChar char="•"/>
            </a:pPr>
            <a:r>
              <a:rPr lang="en-US" sz="1200">
                <a:solidFill>
                  <a:schemeClr val="bg1"/>
                </a:solidFill>
                <a:latin typeface="+mj-lt"/>
              </a:rPr>
              <a:t>Building Projections </a:t>
            </a:r>
          </a:p>
          <a:p>
            <a:pPr marL="171450" indent="-171450">
              <a:lnSpc>
                <a:spcPct val="150000"/>
              </a:lnSpc>
              <a:buFont typeface="Courier New" panose="02070309020205020404" pitchFamily="49" charset="0"/>
              <a:buChar char="o"/>
            </a:pPr>
            <a:endParaRPr lang="en-US" sz="1200">
              <a:solidFill>
                <a:schemeClr val="bg1"/>
              </a:solidFill>
              <a:latin typeface="+mj-lt"/>
            </a:endParaRPr>
          </a:p>
        </p:txBody>
      </p:sp>
      <p:sp>
        <p:nvSpPr>
          <p:cNvPr id="5" name="TextBox 4">
            <a:extLst>
              <a:ext uri="{FF2B5EF4-FFF2-40B4-BE49-F238E27FC236}">
                <a16:creationId xmlns:a16="http://schemas.microsoft.com/office/drawing/2014/main" id="{B6BE134E-BB7C-D55F-AA03-2DF90BBE8B7A}"/>
              </a:ext>
            </a:extLst>
          </p:cNvPr>
          <p:cNvSpPr txBox="1"/>
          <p:nvPr userDrawn="1"/>
        </p:nvSpPr>
        <p:spPr>
          <a:xfrm>
            <a:off x="2004200" y="719740"/>
            <a:ext cx="2438400" cy="646331"/>
          </a:xfrm>
          <a:prstGeom prst="rect">
            <a:avLst/>
          </a:prstGeom>
          <a:noFill/>
        </p:spPr>
        <p:txBody>
          <a:bodyPr wrap="square" rtlCol="0" anchor="ctr">
            <a:spAutoFit/>
          </a:bodyPr>
          <a:lstStyle/>
          <a:p>
            <a:pPr algn="ctr"/>
            <a:r>
              <a:rPr lang="en-US" sz="1800" b="1" cap="small">
                <a:solidFill>
                  <a:schemeClr val="bg1"/>
                </a:solidFill>
                <a:latin typeface="+mj-lt"/>
                <a:cs typeface="Times New Roman" panose="02020603050405020304" pitchFamily="18" charset="0"/>
              </a:rPr>
              <a:t>Part 4</a:t>
            </a:r>
          </a:p>
          <a:p>
            <a:pPr algn="ctr"/>
            <a:r>
              <a:rPr lang="en-US" sz="1800" b="1" cap="small">
                <a:solidFill>
                  <a:schemeClr val="bg1"/>
                </a:solidFill>
                <a:latin typeface="+mj-lt"/>
                <a:cs typeface="Times New Roman" panose="02020603050405020304" pitchFamily="18" charset="0"/>
              </a:rPr>
              <a:t>Projections</a:t>
            </a:r>
          </a:p>
        </p:txBody>
      </p:sp>
      <p:pic>
        <p:nvPicPr>
          <p:cNvPr id="6" name="Graphic 5" descr="Business Growth with solid fill">
            <a:extLst>
              <a:ext uri="{FF2B5EF4-FFF2-40B4-BE49-F238E27FC236}">
                <a16:creationId xmlns:a16="http://schemas.microsoft.com/office/drawing/2014/main" id="{2B7CD0E8-E253-6432-41EE-661D56AEBA9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4399" y="363895"/>
            <a:ext cx="1919335" cy="1439501"/>
          </a:xfrm>
          <a:prstGeom prst="rect">
            <a:avLst/>
          </a:prstGeom>
        </p:spPr>
      </p:pic>
    </p:spTree>
    <p:extLst>
      <p:ext uri="{BB962C8B-B14F-4D97-AF65-F5344CB8AC3E}">
        <p14:creationId xmlns:p14="http://schemas.microsoft.com/office/powerpoint/2010/main" val="21427227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art 3 Horizontal Map">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D88642C-F4D4-49CF-B273-5A995D131A32}"/>
              </a:ext>
            </a:extLst>
          </p:cNvPr>
          <p:cNvGrpSpPr/>
          <p:nvPr userDrawn="1"/>
        </p:nvGrpSpPr>
        <p:grpSpPr>
          <a:xfrm>
            <a:off x="-11612" y="0"/>
            <a:ext cx="12203151" cy="1254884"/>
            <a:chOff x="-11613" y="0"/>
            <a:chExt cx="12203151" cy="1254884"/>
          </a:xfrm>
        </p:grpSpPr>
        <p:sp>
          <p:nvSpPr>
            <p:cNvPr id="6" name="Rectangle 5">
              <a:extLst>
                <a:ext uri="{FF2B5EF4-FFF2-40B4-BE49-F238E27FC236}">
                  <a16:creationId xmlns:a16="http://schemas.microsoft.com/office/drawing/2014/main" id="{0C98E2D9-B5AC-46D4-97AA-CE72E4EA8308}"/>
                </a:ext>
              </a:extLst>
            </p:cNvPr>
            <p:cNvSpPr/>
            <p:nvPr/>
          </p:nvSpPr>
          <p:spPr>
            <a:xfrm>
              <a:off x="-9425" y="0"/>
              <a:ext cx="12192000" cy="103094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7" name="Straight Connector 6">
              <a:extLst>
                <a:ext uri="{FF2B5EF4-FFF2-40B4-BE49-F238E27FC236}">
                  <a16:creationId xmlns:a16="http://schemas.microsoft.com/office/drawing/2014/main" id="{19A17C28-0D24-42C8-841D-745858010583}"/>
                </a:ext>
              </a:extLst>
            </p:cNvPr>
            <p:cNvCxnSpPr>
              <a:cxnSpLocks/>
            </p:cNvCxnSpPr>
            <p:nvPr/>
          </p:nvCxnSpPr>
          <p:spPr>
            <a:xfrm>
              <a:off x="-10510" y="1049463"/>
              <a:ext cx="1220204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DEFE027-7D0E-4352-A763-6DEA514EC32B}"/>
                </a:ext>
              </a:extLst>
            </p:cNvPr>
            <p:cNvCxnSpPr>
              <a:cxnSpLocks/>
            </p:cNvCxnSpPr>
            <p:nvPr/>
          </p:nvCxnSpPr>
          <p:spPr>
            <a:xfrm>
              <a:off x="-11613" y="1152201"/>
              <a:ext cx="886889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0CEA22F-416B-4EC4-B343-F2C9BB89EE88}"/>
                </a:ext>
              </a:extLst>
            </p:cNvPr>
            <p:cNvCxnSpPr>
              <a:cxnSpLocks/>
            </p:cNvCxnSpPr>
            <p:nvPr/>
          </p:nvCxnSpPr>
          <p:spPr>
            <a:xfrm>
              <a:off x="-8830" y="1254884"/>
              <a:ext cx="667042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8AA44B3E-1764-4A0D-B39C-60C0FECDBF9C}"/>
              </a:ext>
            </a:extLst>
          </p:cNvPr>
          <p:cNvSpPr>
            <a:spLocks noGrp="1"/>
          </p:cNvSpPr>
          <p:nvPr>
            <p:ph type="ctrTitle"/>
          </p:nvPr>
        </p:nvSpPr>
        <p:spPr>
          <a:xfrm rot="10800000" flipV="1">
            <a:off x="609600" y="228601"/>
            <a:ext cx="9144000"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2" name="Subtitle 2">
            <a:extLst>
              <a:ext uri="{FF2B5EF4-FFF2-40B4-BE49-F238E27FC236}">
                <a16:creationId xmlns:a16="http://schemas.microsoft.com/office/drawing/2014/main" id="{5E478AFE-5A49-DA9E-50DB-8133F3BD6E8D}"/>
              </a:ext>
            </a:extLst>
          </p:cNvPr>
          <p:cNvSpPr>
            <a:spLocks noGrp="1"/>
          </p:cNvSpPr>
          <p:nvPr>
            <p:ph type="subTitle" idx="1"/>
          </p:nvPr>
        </p:nvSpPr>
        <p:spPr>
          <a:xfrm>
            <a:off x="609601" y="1424473"/>
            <a:ext cx="10943491"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4143755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erson writing on a whiteboard&#10;&#10;Description automatically generated with medium confidence">
            <a:extLst>
              <a:ext uri="{FF2B5EF4-FFF2-40B4-BE49-F238E27FC236}">
                <a16:creationId xmlns:a16="http://schemas.microsoft.com/office/drawing/2014/main" id="{704C7491-386A-E612-CDD4-FB2C5BBAC71A}"/>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1111"/>
          <a:stretch/>
        </p:blipFill>
        <p:spPr>
          <a:xfrm>
            <a:off x="0" y="0"/>
            <a:ext cx="12192000" cy="6858000"/>
          </a:xfrm>
          <a:prstGeom prst="rect">
            <a:avLst/>
          </a:prstGeom>
        </p:spPr>
      </p:pic>
      <p:sp>
        <p:nvSpPr>
          <p:cNvPr id="7" name="Rectangle 6">
            <a:extLst>
              <a:ext uri="{FF2B5EF4-FFF2-40B4-BE49-F238E27FC236}">
                <a16:creationId xmlns:a16="http://schemas.microsoft.com/office/drawing/2014/main" id="{9F4F7205-6256-4C87-072B-A45413D13156}"/>
              </a:ext>
            </a:extLst>
          </p:cNvPr>
          <p:cNvSpPr/>
          <p:nvPr userDrawn="1"/>
        </p:nvSpPr>
        <p:spPr>
          <a:xfrm>
            <a:off x="2083989" y="0"/>
            <a:ext cx="2764324"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2" name="Title 1"/>
          <p:cNvSpPr>
            <a:spLocks noGrp="1"/>
          </p:cNvSpPr>
          <p:nvPr>
            <p:ph type="ctrTitle"/>
          </p:nvPr>
        </p:nvSpPr>
        <p:spPr>
          <a:xfrm>
            <a:off x="2083986" y="1474195"/>
            <a:ext cx="2764327" cy="1558210"/>
          </a:xfrm>
        </p:spPr>
        <p:txBody>
          <a:bodyPr anchor="b">
            <a:noAutofit/>
          </a:bodyPr>
          <a:lstStyle>
            <a:lvl1pPr algn="ctr">
              <a:defRPr sz="4000">
                <a:solidFill>
                  <a:schemeClr val="bg1"/>
                </a:solidFill>
              </a:defRPr>
            </a:lvl1pPr>
          </a:lstStyle>
          <a:p>
            <a:r>
              <a:rPr lang="en-US"/>
              <a:t>Click to edit Master title style</a:t>
            </a:r>
          </a:p>
        </p:txBody>
      </p:sp>
      <p:sp>
        <p:nvSpPr>
          <p:cNvPr id="3" name="Subtitle 2"/>
          <p:cNvSpPr>
            <a:spLocks noGrp="1"/>
          </p:cNvSpPr>
          <p:nvPr>
            <p:ph type="subTitle" idx="1"/>
          </p:nvPr>
        </p:nvSpPr>
        <p:spPr>
          <a:xfrm>
            <a:off x="2083987" y="3602038"/>
            <a:ext cx="2764325"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9B879D42-F931-5D6C-2762-73F06B9E9009}"/>
              </a:ext>
            </a:extLst>
          </p:cNvPr>
          <p:cNvCxnSpPr>
            <a:cxnSpLocks/>
          </p:cNvCxnSpPr>
          <p:nvPr userDrawn="1"/>
        </p:nvCxnSpPr>
        <p:spPr>
          <a:xfrm>
            <a:off x="2249079" y="3317221"/>
            <a:ext cx="2434143" cy="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902825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orizontal_P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C98E2D9-B5AC-46D4-97AA-CE72E4EA8308}"/>
              </a:ext>
            </a:extLst>
          </p:cNvPr>
          <p:cNvSpPr/>
          <p:nvPr/>
        </p:nvSpPr>
        <p:spPr>
          <a:xfrm>
            <a:off x="0" y="0"/>
            <a:ext cx="12182576" cy="54864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7" name="Title 1">
            <a:extLst>
              <a:ext uri="{FF2B5EF4-FFF2-40B4-BE49-F238E27FC236}">
                <a16:creationId xmlns:a16="http://schemas.microsoft.com/office/drawing/2014/main" id="{D255BD75-DD73-4612-9FDD-DE137E7ADA25}"/>
              </a:ext>
            </a:extLst>
          </p:cNvPr>
          <p:cNvSpPr>
            <a:spLocks noGrp="1"/>
          </p:cNvSpPr>
          <p:nvPr>
            <p:ph type="ctrTitle"/>
          </p:nvPr>
        </p:nvSpPr>
        <p:spPr>
          <a:xfrm rot="10800000" flipV="1">
            <a:off x="571099" y="0"/>
            <a:ext cx="12182576" cy="548640"/>
          </a:xfrm>
          <a:prstGeom prst="rect">
            <a:avLst/>
          </a:prstGeom>
        </p:spPr>
        <p:txBody>
          <a:bodyPr anchor="b">
            <a:normAutofit/>
          </a:bodyPr>
          <a:lstStyle>
            <a:lvl1pPr algn="l">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30679588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Part 4 Vertical Map">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553CEE-0EA1-4199-8A65-55D82E64FF71}"/>
              </a:ext>
            </a:extLst>
          </p:cNvPr>
          <p:cNvGrpSpPr/>
          <p:nvPr userDrawn="1"/>
        </p:nvGrpSpPr>
        <p:grpSpPr>
          <a:xfrm>
            <a:off x="1" y="0"/>
            <a:ext cx="6091529" cy="1254884"/>
            <a:chOff x="-9967" y="0"/>
            <a:chExt cx="6109873" cy="1254884"/>
          </a:xfrm>
        </p:grpSpPr>
        <p:sp>
          <p:nvSpPr>
            <p:cNvPr id="8" name="Rectangle 7">
              <a:extLst>
                <a:ext uri="{FF2B5EF4-FFF2-40B4-BE49-F238E27FC236}">
                  <a16:creationId xmlns:a16="http://schemas.microsoft.com/office/drawing/2014/main" id="{972F8BD4-0D85-49D8-8E69-2B4EF83285CD}"/>
                </a:ext>
              </a:extLst>
            </p:cNvPr>
            <p:cNvSpPr/>
            <p:nvPr/>
          </p:nvSpPr>
          <p:spPr>
            <a:xfrm>
              <a:off x="-9967" y="0"/>
              <a:ext cx="6101481" cy="103094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9" name="Straight Connector 8">
              <a:extLst>
                <a:ext uri="{FF2B5EF4-FFF2-40B4-BE49-F238E27FC236}">
                  <a16:creationId xmlns:a16="http://schemas.microsoft.com/office/drawing/2014/main" id="{2DEF92B6-4463-475D-B724-5322F53F8FDA}"/>
                </a:ext>
              </a:extLst>
            </p:cNvPr>
            <p:cNvCxnSpPr>
              <a:cxnSpLocks/>
            </p:cNvCxnSpPr>
            <p:nvPr/>
          </p:nvCxnSpPr>
          <p:spPr>
            <a:xfrm>
              <a:off x="-9967" y="1047082"/>
              <a:ext cx="610987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DBD860D-56F5-494C-9D72-7073B4828929}"/>
                </a:ext>
              </a:extLst>
            </p:cNvPr>
            <p:cNvCxnSpPr>
              <a:cxnSpLocks/>
            </p:cNvCxnSpPr>
            <p:nvPr/>
          </p:nvCxnSpPr>
          <p:spPr>
            <a:xfrm>
              <a:off x="-9967" y="1152201"/>
              <a:ext cx="444292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286546-CAB0-43DF-907E-FF8F3C2F7A22}"/>
                </a:ext>
              </a:extLst>
            </p:cNvPr>
            <p:cNvCxnSpPr>
              <a:cxnSpLocks/>
            </p:cNvCxnSpPr>
            <p:nvPr/>
          </p:nvCxnSpPr>
          <p:spPr>
            <a:xfrm>
              <a:off x="-9669" y="1254884"/>
              <a:ext cx="333821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D96292DC-6A9C-4494-981B-593DB6E36116}"/>
              </a:ext>
            </a:extLst>
          </p:cNvPr>
          <p:cNvSpPr>
            <a:spLocks noGrp="1"/>
          </p:cNvSpPr>
          <p:nvPr>
            <p:ph type="pic" idx="1" hasCustomPrompt="1"/>
          </p:nvPr>
        </p:nvSpPr>
        <p:spPr>
          <a:xfrm>
            <a:off x="6099905" y="1"/>
            <a:ext cx="6092095" cy="685799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Map</a:t>
            </a:r>
          </a:p>
        </p:txBody>
      </p:sp>
      <p:sp>
        <p:nvSpPr>
          <p:cNvPr id="20" name="Title 1">
            <a:extLst>
              <a:ext uri="{FF2B5EF4-FFF2-40B4-BE49-F238E27FC236}">
                <a16:creationId xmlns:a16="http://schemas.microsoft.com/office/drawing/2014/main" id="{6ED9FB9F-C2DD-441E-9B99-656D497146AB}"/>
              </a:ext>
            </a:extLst>
          </p:cNvPr>
          <p:cNvSpPr>
            <a:spLocks noGrp="1"/>
          </p:cNvSpPr>
          <p:nvPr>
            <p:ph type="ctrTitle"/>
          </p:nvPr>
        </p:nvSpPr>
        <p:spPr>
          <a:xfrm rot="10800000" flipV="1">
            <a:off x="609600" y="192487"/>
            <a:ext cx="5482496" cy="767751"/>
          </a:xfrm>
          <a:prstGeom prst="rect">
            <a:avLst/>
          </a:prstGeom>
        </p:spPr>
        <p:txBody>
          <a:bodyPr lIns="91440" anchor="b">
            <a:normAutofit/>
          </a:bodyPr>
          <a:lstStyle>
            <a:lvl1pPr algn="l">
              <a:defRPr sz="3600">
                <a:solidFill>
                  <a:schemeClr val="bg1"/>
                </a:solidFill>
              </a:defRPr>
            </a:lvl1pPr>
          </a:lstStyle>
          <a:p>
            <a:r>
              <a:rPr lang="en-US"/>
              <a:t>Click to edit Master title style</a:t>
            </a:r>
          </a:p>
        </p:txBody>
      </p:sp>
      <p:sp>
        <p:nvSpPr>
          <p:cNvPr id="15" name="Slide Number Placeholder 1">
            <a:extLst>
              <a:ext uri="{FF2B5EF4-FFF2-40B4-BE49-F238E27FC236}">
                <a16:creationId xmlns:a16="http://schemas.microsoft.com/office/drawing/2014/main" id="{BCDB7CAE-53A2-4E55-8299-CE52BC3E310A}"/>
              </a:ext>
            </a:extLst>
          </p:cNvPr>
          <p:cNvSpPr txBox="1">
            <a:spLocks/>
          </p:cNvSpPr>
          <p:nvPr userDrawn="1"/>
        </p:nvSpPr>
        <p:spPr>
          <a:xfrm>
            <a:off x="5339528" y="6492876"/>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84C84194-4F5B-1402-6512-7DE2FBF17072}"/>
              </a:ext>
            </a:extLst>
          </p:cNvPr>
          <p:cNvSpPr>
            <a:spLocks noGrp="1"/>
          </p:cNvSpPr>
          <p:nvPr>
            <p:ph type="subTitle" idx="10"/>
          </p:nvPr>
        </p:nvSpPr>
        <p:spPr>
          <a:xfrm>
            <a:off x="609602" y="1424473"/>
            <a:ext cx="5482495"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1974546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art 4">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8C12B062-34FF-4063-81E3-032381891829}"/>
              </a:ext>
            </a:extLst>
          </p:cNvPr>
          <p:cNvSpPr txBox="1">
            <a:spLocks/>
          </p:cNvSpPr>
          <p:nvPr userDrawn="1"/>
        </p:nvSpPr>
        <p:spPr>
          <a:xfrm>
            <a:off x="0" y="3289740"/>
            <a:ext cx="12192000" cy="1272737"/>
          </a:xfrm>
          <a:prstGeom prst="rect">
            <a:avLst/>
          </a:prstGeom>
          <a:solidFill>
            <a:schemeClr val="accent4"/>
          </a:solidFill>
          <a:ln>
            <a:solidFill>
              <a:schemeClr val="accent4"/>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a:solidFill>
                  <a:schemeClr val="bg1"/>
                </a:solidFill>
                <a:latin typeface="+mj-lt"/>
                <a:cs typeface="Times New Roman" panose="02020603050405020304" pitchFamily="18" charset="0"/>
              </a:rPr>
              <a:t>Part Four: Next Steps</a:t>
            </a:r>
          </a:p>
        </p:txBody>
      </p:sp>
      <p:pic>
        <p:nvPicPr>
          <p:cNvPr id="9" name="Graphic 8" descr="Dance steps outline">
            <a:extLst>
              <a:ext uri="{FF2B5EF4-FFF2-40B4-BE49-F238E27FC236}">
                <a16:creationId xmlns:a16="http://schemas.microsoft.com/office/drawing/2014/main" id="{BCE96D3A-B206-4D66-B9D5-BAA48813DAB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4251" y="4632501"/>
            <a:ext cx="2586517" cy="1771308"/>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51D16A41-1BE7-4431-BABF-998CA14A3E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50420" y="169020"/>
            <a:ext cx="2442288" cy="666251"/>
          </a:xfrm>
          <a:prstGeom prst="rect">
            <a:avLst/>
          </a:prstGeom>
        </p:spPr>
      </p:pic>
    </p:spTree>
    <p:extLst>
      <p:ext uri="{BB962C8B-B14F-4D97-AF65-F5344CB8AC3E}">
        <p14:creationId xmlns:p14="http://schemas.microsoft.com/office/powerpoint/2010/main" val="10374472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Part 1">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BF9AEBDD-D7F0-441A-8ED9-1AD2416468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118645"/>
            <a:ext cx="1099708" cy="299998"/>
          </a:xfrm>
          <a:prstGeom prst="rect">
            <a:avLst/>
          </a:prstGeom>
        </p:spPr>
      </p:pic>
      <p:sp>
        <p:nvSpPr>
          <p:cNvPr id="8" name="TextBox 7">
            <a:extLst>
              <a:ext uri="{FF2B5EF4-FFF2-40B4-BE49-F238E27FC236}">
                <a16:creationId xmlns:a16="http://schemas.microsoft.com/office/drawing/2014/main" id="{442615D4-8F5D-8787-125D-E7FF80F88E41}"/>
              </a:ext>
            </a:extLst>
          </p:cNvPr>
          <p:cNvSpPr txBox="1"/>
          <p:nvPr userDrawn="1"/>
        </p:nvSpPr>
        <p:spPr>
          <a:xfrm>
            <a:off x="2115240" y="3435182"/>
            <a:ext cx="10076760" cy="553998"/>
          </a:xfrm>
          <a:prstGeom prst="rect">
            <a:avLst/>
          </a:prstGeom>
          <a:noFill/>
        </p:spPr>
        <p:txBody>
          <a:bodyPr wrap="square">
            <a:spAutoFit/>
          </a:bodyPr>
          <a:lstStyle/>
          <a:p>
            <a:pPr algn="r">
              <a:tabLst>
                <a:tab pos="4974431" algn="l"/>
              </a:tabLst>
            </a:pPr>
            <a:r>
              <a:rPr lang="en-US" sz="3000" b="1" cap="small" baseline="0">
                <a:solidFill>
                  <a:schemeClr val="accent4"/>
                </a:solidFill>
                <a:latin typeface="+mj-lt"/>
                <a:cs typeface="Times New Roman" panose="02020603050405020304" pitchFamily="18" charset="0"/>
              </a:rPr>
              <a:t>Part Four: Next Steps</a:t>
            </a:r>
            <a:endParaRPr lang="en-US" sz="3000" b="1" cap="small" baseline="0">
              <a:solidFill>
                <a:schemeClr val="accent4"/>
              </a:solidFill>
              <a:latin typeface="+mj-lt"/>
            </a:endParaRPr>
          </a:p>
        </p:txBody>
      </p:sp>
      <p:pic>
        <p:nvPicPr>
          <p:cNvPr id="5" name="Graphic 4" descr="Dance steps outline">
            <a:extLst>
              <a:ext uri="{FF2B5EF4-FFF2-40B4-BE49-F238E27FC236}">
                <a16:creationId xmlns:a16="http://schemas.microsoft.com/office/drawing/2014/main" id="{31D5BCF3-2CBB-294E-423F-F690E3BC937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86227" y="1787982"/>
            <a:ext cx="5619547" cy="3848398"/>
          </a:xfrm>
          <a:prstGeom prst="rect">
            <a:avLst/>
          </a:prstGeom>
        </p:spPr>
      </p:pic>
    </p:spTree>
    <p:extLst>
      <p:ext uri="{BB962C8B-B14F-4D97-AF65-F5344CB8AC3E}">
        <p14:creationId xmlns:p14="http://schemas.microsoft.com/office/powerpoint/2010/main" val="2011255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14" name="Picture 13" descr="A group of people in graduation gowns raising their hands&#10;&#10;Description automatically generated with medium confidence">
            <a:extLst>
              <a:ext uri="{FF2B5EF4-FFF2-40B4-BE49-F238E27FC236}">
                <a16:creationId xmlns:a16="http://schemas.microsoft.com/office/drawing/2014/main" id="{8A68D528-F717-D8D5-695A-984282AFD120}"/>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3696" y="4445"/>
            <a:ext cx="12188305" cy="6500553"/>
          </a:xfrm>
          <a:prstGeom prst="rect">
            <a:avLst/>
          </a:prstGeom>
        </p:spPr>
      </p:pic>
      <p:sp>
        <p:nvSpPr>
          <p:cNvPr id="4" name="Rectangle: Rounded Corners 3">
            <a:extLst>
              <a:ext uri="{FF2B5EF4-FFF2-40B4-BE49-F238E27FC236}">
                <a16:creationId xmlns:a16="http://schemas.microsoft.com/office/drawing/2014/main" id="{CD92E1D6-1A22-814B-C1C5-AD0715CCA728}"/>
              </a:ext>
            </a:extLst>
          </p:cNvPr>
          <p:cNvSpPr/>
          <p:nvPr userDrawn="1"/>
        </p:nvSpPr>
        <p:spPr>
          <a:xfrm>
            <a:off x="2456504" y="2154912"/>
            <a:ext cx="7278987" cy="2548177"/>
          </a:xfrm>
          <a:prstGeom prst="roundRect">
            <a:avLst>
              <a:gd name="adj" fmla="val 6008"/>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cxnSp>
        <p:nvCxnSpPr>
          <p:cNvPr id="10" name="Straight Connector 9">
            <a:extLst>
              <a:ext uri="{FF2B5EF4-FFF2-40B4-BE49-F238E27FC236}">
                <a16:creationId xmlns:a16="http://schemas.microsoft.com/office/drawing/2014/main" id="{4E91C17F-8738-DA54-8E9E-B92E000F1BEF}"/>
              </a:ext>
            </a:extLst>
          </p:cNvPr>
          <p:cNvCxnSpPr/>
          <p:nvPr userDrawn="1"/>
        </p:nvCxnSpPr>
        <p:spPr>
          <a:xfrm>
            <a:off x="4991475" y="3286622"/>
            <a:ext cx="19917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B7557A4-1DDB-3FB2-0F28-CEBDAFDB488E}"/>
              </a:ext>
            </a:extLst>
          </p:cNvPr>
          <p:cNvSpPr txBox="1"/>
          <p:nvPr userDrawn="1"/>
        </p:nvSpPr>
        <p:spPr>
          <a:xfrm>
            <a:off x="2456509" y="3599086"/>
            <a:ext cx="7278980" cy="617733"/>
          </a:xfrm>
          <a:prstGeom prst="rect">
            <a:avLst/>
          </a:prstGeom>
          <a:noFill/>
        </p:spPr>
        <p:txBody>
          <a:bodyPr wrap="square" rtlCol="0">
            <a:spAutoFit/>
          </a:bodyPr>
          <a:lstStyle/>
          <a:p>
            <a:pPr algn="ctr">
              <a:lnSpc>
                <a:spcPct val="150000"/>
              </a:lnSpc>
            </a:pPr>
            <a:r>
              <a:rPr lang="en-US" sz="1200">
                <a:solidFill>
                  <a:schemeClr val="bg1"/>
                </a:solidFill>
                <a:latin typeface="+mj-lt"/>
              </a:rPr>
              <a:t>Moving Forward</a:t>
            </a:r>
          </a:p>
          <a:p>
            <a:pPr algn="ctr">
              <a:lnSpc>
                <a:spcPct val="150000"/>
              </a:lnSpc>
            </a:pPr>
            <a:r>
              <a:rPr lang="en-US" sz="1200">
                <a:solidFill>
                  <a:schemeClr val="bg1"/>
                </a:solidFill>
                <a:latin typeface="+mj-lt"/>
              </a:rPr>
              <a:t>Next Steps &amp; Key Considerations</a:t>
            </a:r>
          </a:p>
        </p:txBody>
      </p:sp>
      <p:sp>
        <p:nvSpPr>
          <p:cNvPr id="6" name="TextBox 5">
            <a:extLst>
              <a:ext uri="{FF2B5EF4-FFF2-40B4-BE49-F238E27FC236}">
                <a16:creationId xmlns:a16="http://schemas.microsoft.com/office/drawing/2014/main" id="{A3B0C6E0-9CDE-8A65-3762-1008F31385EF}"/>
              </a:ext>
            </a:extLst>
          </p:cNvPr>
          <p:cNvSpPr txBox="1"/>
          <p:nvPr userDrawn="1"/>
        </p:nvSpPr>
        <p:spPr>
          <a:xfrm>
            <a:off x="2456509" y="2671839"/>
            <a:ext cx="7278980" cy="646331"/>
          </a:xfrm>
          <a:prstGeom prst="rect">
            <a:avLst/>
          </a:prstGeom>
          <a:noFill/>
        </p:spPr>
        <p:txBody>
          <a:bodyPr wrap="square" rtlCol="0" anchor="ctr">
            <a:spAutoFit/>
          </a:bodyPr>
          <a:lstStyle/>
          <a:p>
            <a:pPr algn="ctr"/>
            <a:r>
              <a:rPr lang="en-US" sz="1800" b="1" cap="small">
                <a:solidFill>
                  <a:schemeClr val="bg1"/>
                </a:solidFill>
                <a:latin typeface="+mj-lt"/>
                <a:cs typeface="Times New Roman" panose="02020603050405020304" pitchFamily="18" charset="0"/>
              </a:rPr>
              <a:t>Part 4 </a:t>
            </a:r>
          </a:p>
          <a:p>
            <a:pPr algn="ctr"/>
            <a:r>
              <a:rPr lang="en-US" sz="1800" b="1" cap="small">
                <a:solidFill>
                  <a:schemeClr val="bg1"/>
                </a:solidFill>
                <a:latin typeface="+mj-lt"/>
                <a:cs typeface="Times New Roman" panose="02020603050405020304" pitchFamily="18" charset="0"/>
              </a:rPr>
              <a:t>Next Steps</a:t>
            </a:r>
          </a:p>
        </p:txBody>
      </p:sp>
      <p:pic>
        <p:nvPicPr>
          <p:cNvPr id="7" name="Graphic 6" descr="Dance steps outline">
            <a:extLst>
              <a:ext uri="{FF2B5EF4-FFF2-40B4-BE49-F238E27FC236}">
                <a16:creationId xmlns:a16="http://schemas.microsoft.com/office/drawing/2014/main" id="{69DC369F-8CBB-B413-B6FE-043292548F1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01393" y="1493663"/>
            <a:ext cx="1789208" cy="1191623"/>
          </a:xfrm>
          <a:prstGeom prst="rect">
            <a:avLst/>
          </a:prstGeom>
        </p:spPr>
      </p:pic>
    </p:spTree>
    <p:extLst>
      <p:ext uri="{BB962C8B-B14F-4D97-AF65-F5344CB8AC3E}">
        <p14:creationId xmlns:p14="http://schemas.microsoft.com/office/powerpoint/2010/main" val="14789531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3" name="Picture 12" descr="A person walking in a library&#10;&#10;Description automatically generated with medium confidence">
            <a:extLst>
              <a:ext uri="{FF2B5EF4-FFF2-40B4-BE49-F238E27FC236}">
                <a16:creationId xmlns:a16="http://schemas.microsoft.com/office/drawing/2014/main" id="{C8F4847D-5176-3026-8E9B-B701AD492475}"/>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6246"/>
          <a:stretch/>
        </p:blipFill>
        <p:spPr>
          <a:xfrm>
            <a:off x="0" y="1"/>
            <a:ext cx="12192000" cy="6503437"/>
          </a:xfrm>
          <a:prstGeom prst="rect">
            <a:avLst/>
          </a:prstGeom>
        </p:spPr>
      </p:pic>
      <p:sp>
        <p:nvSpPr>
          <p:cNvPr id="2" name="Rectangle 1">
            <a:extLst>
              <a:ext uri="{FF2B5EF4-FFF2-40B4-BE49-F238E27FC236}">
                <a16:creationId xmlns:a16="http://schemas.microsoft.com/office/drawing/2014/main" id="{8EF3FDAF-6B12-E1D8-A461-780A36761783}"/>
              </a:ext>
            </a:extLst>
          </p:cNvPr>
          <p:cNvSpPr/>
          <p:nvPr userDrawn="1"/>
        </p:nvSpPr>
        <p:spPr>
          <a:xfrm>
            <a:off x="0" y="274321"/>
            <a:ext cx="12192000" cy="162057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cxnSp>
        <p:nvCxnSpPr>
          <p:cNvPr id="3" name="Straight Connector 2">
            <a:extLst>
              <a:ext uri="{FF2B5EF4-FFF2-40B4-BE49-F238E27FC236}">
                <a16:creationId xmlns:a16="http://schemas.microsoft.com/office/drawing/2014/main" id="{1E776ECE-30AA-7870-6811-E334D6F7AE55}"/>
              </a:ext>
            </a:extLst>
          </p:cNvPr>
          <p:cNvCxnSpPr>
            <a:cxnSpLocks/>
          </p:cNvCxnSpPr>
          <p:nvPr userDrawn="1"/>
        </p:nvCxnSpPr>
        <p:spPr>
          <a:xfrm>
            <a:off x="4380400" y="454151"/>
            <a:ext cx="0" cy="1249378"/>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149553E5-CEA9-D003-13BD-343966D45BC8}"/>
              </a:ext>
            </a:extLst>
          </p:cNvPr>
          <p:cNvSpPr txBox="1"/>
          <p:nvPr userDrawn="1"/>
        </p:nvSpPr>
        <p:spPr>
          <a:xfrm>
            <a:off x="4475571" y="688337"/>
            <a:ext cx="4325733" cy="61773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200">
                <a:solidFill>
                  <a:schemeClr val="bg1"/>
                </a:solidFill>
                <a:latin typeface="+mj-lt"/>
              </a:rPr>
              <a:t>Moving Forward</a:t>
            </a:r>
          </a:p>
          <a:p>
            <a:pPr marL="171450" indent="-171450">
              <a:lnSpc>
                <a:spcPct val="150000"/>
              </a:lnSpc>
              <a:buFont typeface="Arial" panose="020B0604020202020204" pitchFamily="34" charset="0"/>
              <a:buChar char="•"/>
            </a:pPr>
            <a:r>
              <a:rPr lang="en-US" sz="1200">
                <a:solidFill>
                  <a:schemeClr val="bg1"/>
                </a:solidFill>
                <a:latin typeface="+mj-lt"/>
              </a:rPr>
              <a:t>Next Steps &amp; Key Considerations</a:t>
            </a:r>
          </a:p>
        </p:txBody>
      </p:sp>
      <p:pic>
        <p:nvPicPr>
          <p:cNvPr id="8" name="Graphic 7" descr="Dance steps outline">
            <a:extLst>
              <a:ext uri="{FF2B5EF4-FFF2-40B4-BE49-F238E27FC236}">
                <a16:creationId xmlns:a16="http://schemas.microsoft.com/office/drawing/2014/main" id="{31752765-7722-11E2-3BA6-51E21CA6971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7008" y="354563"/>
            <a:ext cx="1985008" cy="1322027"/>
          </a:xfrm>
          <a:prstGeom prst="rect">
            <a:avLst/>
          </a:prstGeom>
        </p:spPr>
      </p:pic>
      <p:sp>
        <p:nvSpPr>
          <p:cNvPr id="9" name="TextBox 8">
            <a:extLst>
              <a:ext uri="{FF2B5EF4-FFF2-40B4-BE49-F238E27FC236}">
                <a16:creationId xmlns:a16="http://schemas.microsoft.com/office/drawing/2014/main" id="{43B07FB1-C32D-6F96-96A7-A640ABD2F73B}"/>
              </a:ext>
            </a:extLst>
          </p:cNvPr>
          <p:cNvSpPr txBox="1"/>
          <p:nvPr userDrawn="1"/>
        </p:nvSpPr>
        <p:spPr>
          <a:xfrm>
            <a:off x="1846831" y="755675"/>
            <a:ext cx="2438400" cy="646331"/>
          </a:xfrm>
          <a:prstGeom prst="rect">
            <a:avLst/>
          </a:prstGeom>
          <a:noFill/>
        </p:spPr>
        <p:txBody>
          <a:bodyPr wrap="square" rtlCol="0" anchor="ctr">
            <a:spAutoFit/>
          </a:bodyPr>
          <a:lstStyle/>
          <a:p>
            <a:pPr algn="ctr"/>
            <a:r>
              <a:rPr lang="en-US" sz="1800" b="1" cap="small">
                <a:solidFill>
                  <a:schemeClr val="bg1"/>
                </a:solidFill>
                <a:latin typeface="+mj-lt"/>
                <a:cs typeface="Times New Roman" panose="02020603050405020304" pitchFamily="18" charset="0"/>
              </a:rPr>
              <a:t>Part 5 </a:t>
            </a:r>
          </a:p>
          <a:p>
            <a:pPr algn="ctr"/>
            <a:r>
              <a:rPr lang="en-US" sz="1800" b="1" cap="small">
                <a:solidFill>
                  <a:schemeClr val="bg1"/>
                </a:solidFill>
                <a:latin typeface="+mj-lt"/>
                <a:cs typeface="Times New Roman" panose="02020603050405020304" pitchFamily="18" charset="0"/>
              </a:rPr>
              <a:t>Next Steps</a:t>
            </a:r>
          </a:p>
        </p:txBody>
      </p:sp>
    </p:spTree>
    <p:extLst>
      <p:ext uri="{BB962C8B-B14F-4D97-AF65-F5344CB8AC3E}">
        <p14:creationId xmlns:p14="http://schemas.microsoft.com/office/powerpoint/2010/main" val="5711905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art 4 Horizontal Map">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D88642C-F4D4-49CF-B273-5A995D131A32}"/>
              </a:ext>
            </a:extLst>
          </p:cNvPr>
          <p:cNvGrpSpPr/>
          <p:nvPr userDrawn="1"/>
        </p:nvGrpSpPr>
        <p:grpSpPr>
          <a:xfrm>
            <a:off x="-11612" y="0"/>
            <a:ext cx="12203151" cy="1254884"/>
            <a:chOff x="-11613" y="0"/>
            <a:chExt cx="12203151" cy="1254884"/>
          </a:xfrm>
        </p:grpSpPr>
        <p:sp>
          <p:nvSpPr>
            <p:cNvPr id="6" name="Rectangle 5">
              <a:extLst>
                <a:ext uri="{FF2B5EF4-FFF2-40B4-BE49-F238E27FC236}">
                  <a16:creationId xmlns:a16="http://schemas.microsoft.com/office/drawing/2014/main" id="{0C98E2D9-B5AC-46D4-97AA-CE72E4EA8308}"/>
                </a:ext>
              </a:extLst>
            </p:cNvPr>
            <p:cNvSpPr/>
            <p:nvPr/>
          </p:nvSpPr>
          <p:spPr>
            <a:xfrm>
              <a:off x="-9425" y="0"/>
              <a:ext cx="12192000" cy="103094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7" name="Straight Connector 6">
              <a:extLst>
                <a:ext uri="{FF2B5EF4-FFF2-40B4-BE49-F238E27FC236}">
                  <a16:creationId xmlns:a16="http://schemas.microsoft.com/office/drawing/2014/main" id="{19A17C28-0D24-42C8-841D-745858010583}"/>
                </a:ext>
              </a:extLst>
            </p:cNvPr>
            <p:cNvCxnSpPr>
              <a:cxnSpLocks/>
            </p:cNvCxnSpPr>
            <p:nvPr/>
          </p:nvCxnSpPr>
          <p:spPr>
            <a:xfrm>
              <a:off x="-10510" y="1049463"/>
              <a:ext cx="1220204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DEFE027-7D0E-4352-A763-6DEA514EC32B}"/>
                </a:ext>
              </a:extLst>
            </p:cNvPr>
            <p:cNvCxnSpPr>
              <a:cxnSpLocks/>
            </p:cNvCxnSpPr>
            <p:nvPr/>
          </p:nvCxnSpPr>
          <p:spPr>
            <a:xfrm>
              <a:off x="-11613" y="1152201"/>
              <a:ext cx="886889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0CEA22F-416B-4EC4-B343-F2C9BB89EE88}"/>
                </a:ext>
              </a:extLst>
            </p:cNvPr>
            <p:cNvCxnSpPr>
              <a:cxnSpLocks/>
            </p:cNvCxnSpPr>
            <p:nvPr/>
          </p:nvCxnSpPr>
          <p:spPr>
            <a:xfrm>
              <a:off x="-8830" y="1254884"/>
              <a:ext cx="667042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8AA44B3E-1764-4A0D-B39C-60C0FECDBF9C}"/>
              </a:ext>
            </a:extLst>
          </p:cNvPr>
          <p:cNvSpPr>
            <a:spLocks noGrp="1"/>
          </p:cNvSpPr>
          <p:nvPr>
            <p:ph type="ctrTitle"/>
          </p:nvPr>
        </p:nvSpPr>
        <p:spPr>
          <a:xfrm rot="10800000" flipV="1">
            <a:off x="609600" y="228601"/>
            <a:ext cx="9144000"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2" name="Subtitle 2">
            <a:extLst>
              <a:ext uri="{FF2B5EF4-FFF2-40B4-BE49-F238E27FC236}">
                <a16:creationId xmlns:a16="http://schemas.microsoft.com/office/drawing/2014/main" id="{F042AC84-B7B6-D436-BDF3-36E0BC2FF2D2}"/>
              </a:ext>
            </a:extLst>
          </p:cNvPr>
          <p:cNvSpPr>
            <a:spLocks noGrp="1"/>
          </p:cNvSpPr>
          <p:nvPr>
            <p:ph type="subTitle" idx="1"/>
          </p:nvPr>
        </p:nvSpPr>
        <p:spPr>
          <a:xfrm>
            <a:off x="609601" y="1424473"/>
            <a:ext cx="10943491"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35888425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art 4 Vertical Map">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553CEE-0EA1-4199-8A65-55D82E64FF71}"/>
              </a:ext>
            </a:extLst>
          </p:cNvPr>
          <p:cNvGrpSpPr/>
          <p:nvPr userDrawn="1"/>
        </p:nvGrpSpPr>
        <p:grpSpPr>
          <a:xfrm>
            <a:off x="1" y="0"/>
            <a:ext cx="6091529" cy="1254884"/>
            <a:chOff x="-9967" y="0"/>
            <a:chExt cx="6109873" cy="1254884"/>
          </a:xfrm>
        </p:grpSpPr>
        <p:sp>
          <p:nvSpPr>
            <p:cNvPr id="8" name="Rectangle 7">
              <a:extLst>
                <a:ext uri="{FF2B5EF4-FFF2-40B4-BE49-F238E27FC236}">
                  <a16:creationId xmlns:a16="http://schemas.microsoft.com/office/drawing/2014/main" id="{972F8BD4-0D85-49D8-8E69-2B4EF83285CD}"/>
                </a:ext>
              </a:extLst>
            </p:cNvPr>
            <p:cNvSpPr/>
            <p:nvPr/>
          </p:nvSpPr>
          <p:spPr>
            <a:xfrm>
              <a:off x="-9967" y="0"/>
              <a:ext cx="6101481" cy="103094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9" name="Straight Connector 8">
              <a:extLst>
                <a:ext uri="{FF2B5EF4-FFF2-40B4-BE49-F238E27FC236}">
                  <a16:creationId xmlns:a16="http://schemas.microsoft.com/office/drawing/2014/main" id="{2DEF92B6-4463-475D-B724-5322F53F8FDA}"/>
                </a:ext>
              </a:extLst>
            </p:cNvPr>
            <p:cNvCxnSpPr>
              <a:cxnSpLocks/>
            </p:cNvCxnSpPr>
            <p:nvPr/>
          </p:nvCxnSpPr>
          <p:spPr>
            <a:xfrm>
              <a:off x="-9967" y="1047082"/>
              <a:ext cx="610987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DBD860D-56F5-494C-9D72-7073B4828929}"/>
                </a:ext>
              </a:extLst>
            </p:cNvPr>
            <p:cNvCxnSpPr>
              <a:cxnSpLocks/>
            </p:cNvCxnSpPr>
            <p:nvPr/>
          </p:nvCxnSpPr>
          <p:spPr>
            <a:xfrm>
              <a:off x="-9967" y="1152201"/>
              <a:ext cx="444292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286546-CAB0-43DF-907E-FF8F3C2F7A22}"/>
                </a:ext>
              </a:extLst>
            </p:cNvPr>
            <p:cNvCxnSpPr>
              <a:cxnSpLocks/>
            </p:cNvCxnSpPr>
            <p:nvPr/>
          </p:nvCxnSpPr>
          <p:spPr>
            <a:xfrm>
              <a:off x="-9669" y="1254884"/>
              <a:ext cx="333821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D96292DC-6A9C-4494-981B-593DB6E36116}"/>
              </a:ext>
            </a:extLst>
          </p:cNvPr>
          <p:cNvSpPr>
            <a:spLocks noGrp="1"/>
          </p:cNvSpPr>
          <p:nvPr>
            <p:ph type="pic" idx="1" hasCustomPrompt="1"/>
          </p:nvPr>
        </p:nvSpPr>
        <p:spPr>
          <a:xfrm>
            <a:off x="6099905" y="1"/>
            <a:ext cx="6083163" cy="685799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Map</a:t>
            </a:r>
          </a:p>
        </p:txBody>
      </p:sp>
      <p:sp>
        <p:nvSpPr>
          <p:cNvPr id="20" name="Title 1">
            <a:extLst>
              <a:ext uri="{FF2B5EF4-FFF2-40B4-BE49-F238E27FC236}">
                <a16:creationId xmlns:a16="http://schemas.microsoft.com/office/drawing/2014/main" id="{6ED9FB9F-C2DD-441E-9B99-656D497146AB}"/>
              </a:ext>
            </a:extLst>
          </p:cNvPr>
          <p:cNvSpPr>
            <a:spLocks noGrp="1"/>
          </p:cNvSpPr>
          <p:nvPr>
            <p:ph type="ctrTitle"/>
          </p:nvPr>
        </p:nvSpPr>
        <p:spPr>
          <a:xfrm rot="10800000" flipV="1">
            <a:off x="609601" y="192487"/>
            <a:ext cx="5473561"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12" name="Slide Number Placeholder 1">
            <a:extLst>
              <a:ext uri="{FF2B5EF4-FFF2-40B4-BE49-F238E27FC236}">
                <a16:creationId xmlns:a16="http://schemas.microsoft.com/office/drawing/2014/main" id="{1965698B-5D1F-4579-9679-103306CEFEA6}"/>
              </a:ext>
            </a:extLst>
          </p:cNvPr>
          <p:cNvSpPr txBox="1">
            <a:spLocks/>
          </p:cNvSpPr>
          <p:nvPr userDrawn="1"/>
        </p:nvSpPr>
        <p:spPr>
          <a:xfrm>
            <a:off x="5339528" y="6492876"/>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40E8CAE9-5A1F-A625-9B9D-AD3ED31820E5}"/>
              </a:ext>
            </a:extLst>
          </p:cNvPr>
          <p:cNvSpPr>
            <a:spLocks noGrp="1"/>
          </p:cNvSpPr>
          <p:nvPr>
            <p:ph type="subTitle" idx="10"/>
          </p:nvPr>
        </p:nvSpPr>
        <p:spPr>
          <a:xfrm>
            <a:off x="609602" y="1424473"/>
            <a:ext cx="5482495"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29528616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1306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4304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picture containing person, room, gambling house, indoor&#10;&#10;Description automatically generated">
            <a:extLst>
              <a:ext uri="{FF2B5EF4-FFF2-40B4-BE49-F238E27FC236}">
                <a16:creationId xmlns:a16="http://schemas.microsoft.com/office/drawing/2014/main" id="{F457DF81-43A0-D70D-9558-9BCAB7AD6A03}"/>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33342" r="7661" b="-1"/>
          <a:stretch/>
        </p:blipFill>
        <p:spPr>
          <a:xfrm>
            <a:off x="4110128"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7" name="Title 1">
            <a:extLst>
              <a:ext uri="{FF2B5EF4-FFF2-40B4-BE49-F238E27FC236}">
                <a16:creationId xmlns:a16="http://schemas.microsoft.com/office/drawing/2014/main" id="{0901E13A-30F0-505B-080D-71BB68630872}"/>
              </a:ext>
            </a:extLst>
          </p:cNvPr>
          <p:cNvSpPr>
            <a:spLocks noGrp="1"/>
          </p:cNvSpPr>
          <p:nvPr>
            <p:ph type="ctrTitle"/>
          </p:nvPr>
        </p:nvSpPr>
        <p:spPr>
          <a:xfrm>
            <a:off x="298581" y="1474195"/>
            <a:ext cx="4549732" cy="1558210"/>
          </a:xfrm>
        </p:spPr>
        <p:txBody>
          <a:bodyPr anchor="b">
            <a:noAutofit/>
          </a:bodyPr>
          <a:lstStyle>
            <a:lvl1pPr algn="ctr">
              <a:defRPr sz="4000">
                <a:solidFill>
                  <a:schemeClr val="tx2"/>
                </a:solidFill>
              </a:defRPr>
            </a:lvl1pPr>
          </a:lstStyle>
          <a:p>
            <a:r>
              <a:rPr lang="en-US"/>
              <a:t>Click to edit Master title style</a:t>
            </a:r>
          </a:p>
        </p:txBody>
      </p:sp>
      <p:sp>
        <p:nvSpPr>
          <p:cNvPr id="9" name="Subtitle 2">
            <a:extLst>
              <a:ext uri="{FF2B5EF4-FFF2-40B4-BE49-F238E27FC236}">
                <a16:creationId xmlns:a16="http://schemas.microsoft.com/office/drawing/2014/main" id="{2354615D-3852-DA56-C04F-3DB9C35CCEA5}"/>
              </a:ext>
            </a:extLst>
          </p:cNvPr>
          <p:cNvSpPr>
            <a:spLocks noGrp="1"/>
          </p:cNvSpPr>
          <p:nvPr>
            <p:ph type="subTitle" idx="1"/>
          </p:nvPr>
        </p:nvSpPr>
        <p:spPr>
          <a:xfrm>
            <a:off x="298581" y="3602038"/>
            <a:ext cx="4549732" cy="1655762"/>
          </a:xfrm>
        </p:spPr>
        <p:txBody>
          <a:bodyPr/>
          <a:lstStyle>
            <a:lvl1pPr marL="0" indent="0" algn="ctr">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973510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6" name="Title 3">
            <a:extLst>
              <a:ext uri="{FF2B5EF4-FFF2-40B4-BE49-F238E27FC236}">
                <a16:creationId xmlns:a16="http://schemas.microsoft.com/office/drawing/2014/main" id="{209462DC-ED65-4163-B039-76BF169594B4}"/>
              </a:ext>
            </a:extLst>
          </p:cNvPr>
          <p:cNvSpPr txBox="1">
            <a:spLocks/>
          </p:cNvSpPr>
          <p:nvPr userDrawn="1"/>
        </p:nvSpPr>
        <p:spPr>
          <a:xfrm>
            <a:off x="0" y="3271985"/>
            <a:ext cx="12192000" cy="1272737"/>
          </a:xfrm>
          <a:prstGeom prst="rect">
            <a:avLst/>
          </a:prstGeom>
          <a:solidFill>
            <a:schemeClr val="tx1"/>
          </a:solidFill>
          <a:ln>
            <a:solidFill>
              <a:schemeClr val="tx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chemeClr val="bg1"/>
                </a:solidFill>
                <a:latin typeface="+mj-lt"/>
                <a:cs typeface="Times New Roman" panose="02020603050405020304" pitchFamily="18" charset="0"/>
              </a:rPr>
              <a:t>Appendix</a:t>
            </a:r>
            <a:r>
              <a:rPr lang="en-US" sz="3300">
                <a:solidFill>
                  <a:schemeClr val="bg1"/>
                </a:solidFill>
                <a:latin typeface="+mj-lt"/>
                <a:cs typeface="Times New Roman" panose="02020603050405020304" pitchFamily="18" charset="0"/>
              </a:rPr>
              <a:t> </a:t>
            </a:r>
          </a:p>
        </p:txBody>
      </p:sp>
      <p:grpSp>
        <p:nvGrpSpPr>
          <p:cNvPr id="4" name="Group 3">
            <a:extLst>
              <a:ext uri="{FF2B5EF4-FFF2-40B4-BE49-F238E27FC236}">
                <a16:creationId xmlns:a16="http://schemas.microsoft.com/office/drawing/2014/main" id="{5FF23B1E-B7B7-4A4B-BEC4-7DF93F07822B}"/>
              </a:ext>
            </a:extLst>
          </p:cNvPr>
          <p:cNvGrpSpPr/>
          <p:nvPr userDrawn="1"/>
        </p:nvGrpSpPr>
        <p:grpSpPr>
          <a:xfrm>
            <a:off x="456769" y="4658716"/>
            <a:ext cx="2072640" cy="1498669"/>
            <a:chOff x="207689" y="2047672"/>
            <a:chExt cx="2889980" cy="2762653"/>
          </a:xfrm>
        </p:grpSpPr>
        <p:sp>
          <p:nvSpPr>
            <p:cNvPr id="5" name="Flowchart: Connector 4">
              <a:extLst>
                <a:ext uri="{FF2B5EF4-FFF2-40B4-BE49-F238E27FC236}">
                  <a16:creationId xmlns:a16="http://schemas.microsoft.com/office/drawing/2014/main" id="{94CB4421-6B1E-417D-9D04-7E2671ABF385}"/>
                </a:ext>
              </a:extLst>
            </p:cNvPr>
            <p:cNvSpPr/>
            <p:nvPr userDrawn="1"/>
          </p:nvSpPr>
          <p:spPr>
            <a:xfrm>
              <a:off x="274084" y="2047672"/>
              <a:ext cx="2757191" cy="2762653"/>
            </a:xfrm>
            <a:prstGeom prst="flowChartConnector">
              <a:avLst/>
            </a:prstGeom>
            <a:solidFill>
              <a:schemeClr val="tx2"/>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a:extLst>
                <a:ext uri="{FF2B5EF4-FFF2-40B4-BE49-F238E27FC236}">
                  <a16:creationId xmlns:a16="http://schemas.microsoft.com/office/drawing/2014/main" id="{F7A7DC56-B2E4-4EA2-8B0B-C9952762424D}"/>
                </a:ext>
              </a:extLst>
            </p:cNvPr>
            <p:cNvSpPr txBox="1"/>
            <p:nvPr userDrawn="1"/>
          </p:nvSpPr>
          <p:spPr>
            <a:xfrm>
              <a:off x="207689" y="2299581"/>
              <a:ext cx="2889980" cy="1077977"/>
            </a:xfrm>
            <a:prstGeom prst="rect">
              <a:avLst/>
            </a:prstGeom>
            <a:noFill/>
          </p:spPr>
          <p:txBody>
            <a:bodyPr wrap="square" rtlCol="0">
              <a:spAutoFit/>
            </a:bodyPr>
            <a:lstStyle/>
            <a:p>
              <a:pPr algn="ctr"/>
              <a:r>
                <a:rPr lang="en-US" sz="1600" b="1">
                  <a:solidFill>
                    <a:schemeClr val="bg1"/>
                  </a:solidFill>
                  <a:latin typeface="+mn-lt"/>
                  <a:cs typeface="Times New Roman" panose="02020603050405020304" pitchFamily="18" charset="0"/>
                </a:rPr>
                <a:t>Enrollment &amp; Demographics</a:t>
              </a:r>
            </a:p>
          </p:txBody>
        </p:sp>
      </p:grpSp>
      <p:grpSp>
        <p:nvGrpSpPr>
          <p:cNvPr id="8" name="Group 7">
            <a:extLst>
              <a:ext uri="{FF2B5EF4-FFF2-40B4-BE49-F238E27FC236}">
                <a16:creationId xmlns:a16="http://schemas.microsoft.com/office/drawing/2014/main" id="{0B4685CD-1C1B-4144-994F-DF5F4899FCF1}"/>
              </a:ext>
            </a:extLst>
          </p:cNvPr>
          <p:cNvGrpSpPr/>
          <p:nvPr userDrawn="1"/>
        </p:nvGrpSpPr>
        <p:grpSpPr>
          <a:xfrm>
            <a:off x="2867252" y="4625455"/>
            <a:ext cx="2072640" cy="1524862"/>
            <a:chOff x="3193403" y="2047673"/>
            <a:chExt cx="2757191" cy="2762653"/>
          </a:xfrm>
        </p:grpSpPr>
        <p:sp>
          <p:nvSpPr>
            <p:cNvPr id="9" name="Flowchart: Connector 8">
              <a:extLst>
                <a:ext uri="{FF2B5EF4-FFF2-40B4-BE49-F238E27FC236}">
                  <a16:creationId xmlns:a16="http://schemas.microsoft.com/office/drawing/2014/main" id="{713AE585-8823-42D2-B7B1-48657C2A2135}"/>
                </a:ext>
              </a:extLst>
            </p:cNvPr>
            <p:cNvSpPr/>
            <p:nvPr userDrawn="1"/>
          </p:nvSpPr>
          <p:spPr>
            <a:xfrm>
              <a:off x="3193403" y="2047673"/>
              <a:ext cx="2757191" cy="2762653"/>
            </a:xfrm>
            <a:prstGeom prst="flowChartConnector">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Box 9">
              <a:extLst>
                <a:ext uri="{FF2B5EF4-FFF2-40B4-BE49-F238E27FC236}">
                  <a16:creationId xmlns:a16="http://schemas.microsoft.com/office/drawing/2014/main" id="{5DE25F52-ED77-4ACD-832C-1B7B67F33493}"/>
                </a:ext>
              </a:extLst>
            </p:cNvPr>
            <p:cNvSpPr txBox="1"/>
            <p:nvPr userDrawn="1"/>
          </p:nvSpPr>
          <p:spPr>
            <a:xfrm>
              <a:off x="3341720" y="2394951"/>
              <a:ext cx="2460556" cy="613372"/>
            </a:xfrm>
            <a:prstGeom prst="rect">
              <a:avLst/>
            </a:prstGeom>
            <a:noFill/>
          </p:spPr>
          <p:txBody>
            <a:bodyPr wrap="square" rtlCol="0">
              <a:spAutoFit/>
            </a:bodyPr>
            <a:lstStyle/>
            <a:p>
              <a:pPr algn="ctr"/>
              <a:r>
                <a:rPr lang="en-US" sz="1600" b="1">
                  <a:solidFill>
                    <a:schemeClr val="bg1"/>
                  </a:solidFill>
                  <a:latin typeface="+mn-lt"/>
                  <a:cs typeface="Times New Roman" panose="02020603050405020304" pitchFamily="18" charset="0"/>
                </a:rPr>
                <a:t>Development</a:t>
              </a:r>
            </a:p>
          </p:txBody>
        </p:sp>
      </p:grpSp>
      <p:pic>
        <p:nvPicPr>
          <p:cNvPr id="12" name="Graphic 11" descr="Architecture with solid fill">
            <a:extLst>
              <a:ext uri="{FF2B5EF4-FFF2-40B4-BE49-F238E27FC236}">
                <a16:creationId xmlns:a16="http://schemas.microsoft.com/office/drawing/2014/main" id="{12B8259D-FEB4-41F1-A647-B9BC3B2D1D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88418" y="5037335"/>
            <a:ext cx="1388149" cy="1041112"/>
          </a:xfrm>
          <a:prstGeom prst="rect">
            <a:avLst/>
          </a:prstGeom>
        </p:spPr>
      </p:pic>
      <p:pic>
        <p:nvPicPr>
          <p:cNvPr id="13" name="Graphic 12" descr="Map with pin outline">
            <a:extLst>
              <a:ext uri="{FF2B5EF4-FFF2-40B4-BE49-F238E27FC236}">
                <a16:creationId xmlns:a16="http://schemas.microsoft.com/office/drawing/2014/main" id="{E9829E13-10BA-4163-98C8-75B5ED51403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2230" y="5205533"/>
            <a:ext cx="1295833" cy="971875"/>
          </a:xfrm>
          <a:prstGeom prst="rect">
            <a:avLst/>
          </a:prstGeom>
        </p:spPr>
      </p:pic>
      <p:sp>
        <p:nvSpPr>
          <p:cNvPr id="2" name="TextBox 1">
            <a:extLst>
              <a:ext uri="{FF2B5EF4-FFF2-40B4-BE49-F238E27FC236}">
                <a16:creationId xmlns:a16="http://schemas.microsoft.com/office/drawing/2014/main" id="{E82D9E8F-1094-45E5-B7A5-DC9B74ADDE8A}"/>
              </a:ext>
            </a:extLst>
          </p:cNvPr>
          <p:cNvSpPr txBox="1"/>
          <p:nvPr userDrawn="1"/>
        </p:nvSpPr>
        <p:spPr>
          <a:xfrm>
            <a:off x="-170424" y="6269740"/>
            <a:ext cx="8547509" cy="253916"/>
          </a:xfrm>
          <a:prstGeom prst="rect">
            <a:avLst/>
          </a:prstGeom>
          <a:noFill/>
        </p:spPr>
        <p:txBody>
          <a:bodyPr wrap="square" rtlCol="0">
            <a:spAutoFit/>
          </a:bodyPr>
          <a:lstStyle/>
          <a:p>
            <a:pPr algn="r"/>
            <a:r>
              <a:rPr lang="en-US" sz="1050" b="1"/>
              <a:t>Note: </a:t>
            </a:r>
            <a:r>
              <a:rPr lang="en-US" sz="1050"/>
              <a:t>Presentation slide heading color in the appendix matches the section in which the information corresponds</a:t>
            </a:r>
          </a:p>
        </p:txBody>
      </p:sp>
      <p:grpSp>
        <p:nvGrpSpPr>
          <p:cNvPr id="14" name="Group 13">
            <a:extLst>
              <a:ext uri="{FF2B5EF4-FFF2-40B4-BE49-F238E27FC236}">
                <a16:creationId xmlns:a16="http://schemas.microsoft.com/office/drawing/2014/main" id="{B33FF280-65CF-062B-C75B-F0B91134EC0B}"/>
              </a:ext>
            </a:extLst>
          </p:cNvPr>
          <p:cNvGrpSpPr/>
          <p:nvPr userDrawn="1"/>
        </p:nvGrpSpPr>
        <p:grpSpPr>
          <a:xfrm>
            <a:off x="5356405" y="4626263"/>
            <a:ext cx="2113928" cy="1553673"/>
            <a:chOff x="6125725" y="2047671"/>
            <a:chExt cx="2961934" cy="2762653"/>
          </a:xfrm>
        </p:grpSpPr>
        <p:sp>
          <p:nvSpPr>
            <p:cNvPr id="15" name="Flowchart: Connector 14">
              <a:extLst>
                <a:ext uri="{FF2B5EF4-FFF2-40B4-BE49-F238E27FC236}">
                  <a16:creationId xmlns:a16="http://schemas.microsoft.com/office/drawing/2014/main" id="{4AAF789B-3697-1DCD-F2EB-B9B4C1E46428}"/>
                </a:ext>
              </a:extLst>
            </p:cNvPr>
            <p:cNvSpPr/>
            <p:nvPr userDrawn="1"/>
          </p:nvSpPr>
          <p:spPr>
            <a:xfrm>
              <a:off x="6125725" y="2047671"/>
              <a:ext cx="2757191" cy="2762653"/>
            </a:xfrm>
            <a:prstGeom prst="flowChartConnector">
              <a:avLst/>
            </a:prstGeom>
            <a:solidFill>
              <a:schemeClr val="accent2"/>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13F7A76D-290D-F350-D58F-8DAD864A1165}"/>
                </a:ext>
              </a:extLst>
            </p:cNvPr>
            <p:cNvSpPr txBox="1"/>
            <p:nvPr userDrawn="1"/>
          </p:nvSpPr>
          <p:spPr>
            <a:xfrm>
              <a:off x="6183575" y="2387074"/>
              <a:ext cx="2904084" cy="601997"/>
            </a:xfrm>
            <a:prstGeom prst="rect">
              <a:avLst/>
            </a:prstGeom>
            <a:noFill/>
          </p:spPr>
          <p:txBody>
            <a:bodyPr wrap="square" rtlCol="0">
              <a:spAutoFit/>
            </a:bodyPr>
            <a:lstStyle/>
            <a:p>
              <a:pPr algn="ctr"/>
              <a:r>
                <a:rPr lang="en-US" sz="1600" b="1">
                  <a:solidFill>
                    <a:schemeClr val="bg1"/>
                  </a:solidFill>
                  <a:latin typeface="+mn-lt"/>
                  <a:cs typeface="Times New Roman" panose="02020603050405020304" pitchFamily="18" charset="0"/>
                </a:rPr>
                <a:t>Projections</a:t>
              </a:r>
            </a:p>
          </p:txBody>
        </p:sp>
      </p:grpSp>
      <p:pic>
        <p:nvPicPr>
          <p:cNvPr id="17" name="Graphic 16" descr="Business Growth with solid fill">
            <a:extLst>
              <a:ext uri="{FF2B5EF4-FFF2-40B4-BE49-F238E27FC236}">
                <a16:creationId xmlns:a16="http://schemas.microsoft.com/office/drawing/2014/main" id="{724CCF7B-D228-381D-AD6C-F80AA1C66B7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53263" y="5110645"/>
            <a:ext cx="1561499" cy="1171124"/>
          </a:xfrm>
          <a:prstGeom prst="rect">
            <a:avLst/>
          </a:prstGeom>
        </p:spPr>
      </p:pic>
    </p:spTree>
    <p:extLst>
      <p:ext uri="{BB962C8B-B14F-4D97-AF65-F5344CB8AC3E}">
        <p14:creationId xmlns:p14="http://schemas.microsoft.com/office/powerpoint/2010/main" val="9530604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12" name="Picture 11" descr="A child reading a book&#10;&#10;Description automatically generated with medium confidence">
            <a:extLst>
              <a:ext uri="{FF2B5EF4-FFF2-40B4-BE49-F238E27FC236}">
                <a16:creationId xmlns:a16="http://schemas.microsoft.com/office/drawing/2014/main" id="{6C9E827A-8D14-540E-4BF0-F0ACA73F6231}"/>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6130"/>
          <a:stretch/>
        </p:blipFill>
        <p:spPr>
          <a:xfrm>
            <a:off x="-1" y="0"/>
            <a:ext cx="12192001" cy="6494106"/>
          </a:xfrm>
          <a:prstGeom prst="rect">
            <a:avLst/>
          </a:prstGeom>
        </p:spPr>
      </p:pic>
      <p:sp>
        <p:nvSpPr>
          <p:cNvPr id="4" name="Rectangle: Rounded Corners 3">
            <a:extLst>
              <a:ext uri="{FF2B5EF4-FFF2-40B4-BE49-F238E27FC236}">
                <a16:creationId xmlns:a16="http://schemas.microsoft.com/office/drawing/2014/main" id="{CD92E1D6-1A22-814B-C1C5-AD0715CCA728}"/>
              </a:ext>
            </a:extLst>
          </p:cNvPr>
          <p:cNvSpPr/>
          <p:nvPr userDrawn="1"/>
        </p:nvSpPr>
        <p:spPr>
          <a:xfrm>
            <a:off x="2347863" y="2154912"/>
            <a:ext cx="7278987" cy="2548177"/>
          </a:xfrm>
          <a:prstGeom prst="roundRect">
            <a:avLst>
              <a:gd name="adj" fmla="val 6008"/>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cxnSp>
        <p:nvCxnSpPr>
          <p:cNvPr id="10" name="Straight Connector 9">
            <a:extLst>
              <a:ext uri="{FF2B5EF4-FFF2-40B4-BE49-F238E27FC236}">
                <a16:creationId xmlns:a16="http://schemas.microsoft.com/office/drawing/2014/main" id="{4E91C17F-8738-DA54-8E9E-B92E000F1BEF}"/>
              </a:ext>
            </a:extLst>
          </p:cNvPr>
          <p:cNvCxnSpPr>
            <a:cxnSpLocks/>
          </p:cNvCxnSpPr>
          <p:nvPr userDrawn="1"/>
        </p:nvCxnSpPr>
        <p:spPr>
          <a:xfrm>
            <a:off x="4991475" y="3286622"/>
            <a:ext cx="19917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00219B9-1EB8-958F-51D6-54AB52EF0F4B}"/>
              </a:ext>
            </a:extLst>
          </p:cNvPr>
          <p:cNvSpPr txBox="1"/>
          <p:nvPr userDrawn="1"/>
        </p:nvSpPr>
        <p:spPr>
          <a:xfrm>
            <a:off x="2347863" y="3377575"/>
            <a:ext cx="7278987" cy="894732"/>
          </a:xfrm>
          <a:prstGeom prst="rect">
            <a:avLst/>
          </a:prstGeom>
          <a:noFill/>
        </p:spPr>
        <p:txBody>
          <a:bodyPr wrap="square" rtlCol="0">
            <a:spAutoFit/>
          </a:bodyPr>
          <a:lstStyle/>
          <a:p>
            <a:pPr algn="ctr">
              <a:lnSpc>
                <a:spcPct val="150000"/>
              </a:lnSpc>
            </a:pPr>
            <a:r>
              <a:rPr lang="en-US" sz="1200">
                <a:solidFill>
                  <a:schemeClr val="bg1"/>
                </a:solidFill>
              </a:rPr>
              <a:t>Community Demographics </a:t>
            </a:r>
          </a:p>
          <a:p>
            <a:pPr algn="ctr">
              <a:lnSpc>
                <a:spcPct val="150000"/>
              </a:lnSpc>
            </a:pPr>
            <a:r>
              <a:rPr lang="en-US" sz="1200">
                <a:solidFill>
                  <a:schemeClr val="bg1"/>
                </a:solidFill>
              </a:rPr>
              <a:t>Intra-transfer Tables</a:t>
            </a:r>
          </a:p>
          <a:p>
            <a:pPr algn="ctr">
              <a:lnSpc>
                <a:spcPct val="150000"/>
              </a:lnSpc>
            </a:pPr>
            <a:r>
              <a:rPr lang="en-US" sz="1200">
                <a:solidFill>
                  <a:schemeClr val="bg1"/>
                </a:solidFill>
              </a:rPr>
              <a:t>Student Density Maps</a:t>
            </a:r>
          </a:p>
        </p:txBody>
      </p:sp>
      <p:sp>
        <p:nvSpPr>
          <p:cNvPr id="5" name="TextBox 4">
            <a:extLst>
              <a:ext uri="{FF2B5EF4-FFF2-40B4-BE49-F238E27FC236}">
                <a16:creationId xmlns:a16="http://schemas.microsoft.com/office/drawing/2014/main" id="{BE029677-2348-1ABF-73DA-D5D21F34A7F0}"/>
              </a:ext>
            </a:extLst>
          </p:cNvPr>
          <p:cNvSpPr txBox="1"/>
          <p:nvPr userDrawn="1"/>
        </p:nvSpPr>
        <p:spPr>
          <a:xfrm>
            <a:off x="2347863" y="2715663"/>
            <a:ext cx="7278987" cy="369332"/>
          </a:xfrm>
          <a:prstGeom prst="rect">
            <a:avLst/>
          </a:prstGeom>
          <a:noFill/>
          <a:ln>
            <a:noFill/>
          </a:ln>
        </p:spPr>
        <p:txBody>
          <a:bodyPr wrap="square" rtlCol="0" anchor="ctr">
            <a:spAutoFit/>
          </a:bodyPr>
          <a:lstStyle/>
          <a:p>
            <a:pPr algn="ctr"/>
            <a:r>
              <a:rPr lang="en-US" sz="1800" b="1" cap="small">
                <a:solidFill>
                  <a:schemeClr val="bg1"/>
                </a:solidFill>
                <a:cs typeface="Times New Roman" panose="02020603050405020304" pitchFamily="18" charset="0"/>
              </a:rPr>
              <a:t>Appendix</a:t>
            </a:r>
          </a:p>
        </p:txBody>
      </p:sp>
      <p:pic>
        <p:nvPicPr>
          <p:cNvPr id="8" name="Graphic 7" descr="Clipboard outline">
            <a:extLst>
              <a:ext uri="{FF2B5EF4-FFF2-40B4-BE49-F238E27FC236}">
                <a16:creationId xmlns:a16="http://schemas.microsoft.com/office/drawing/2014/main" id="{2F30AB50-77AA-2CD1-6919-22CB12CA5D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87813" y="1630253"/>
            <a:ext cx="1399089" cy="1049317"/>
          </a:xfrm>
          <a:prstGeom prst="rect">
            <a:avLst/>
          </a:prstGeom>
        </p:spPr>
      </p:pic>
    </p:spTree>
    <p:extLst>
      <p:ext uri="{BB962C8B-B14F-4D97-AF65-F5344CB8AC3E}">
        <p14:creationId xmlns:p14="http://schemas.microsoft.com/office/powerpoint/2010/main" val="16918495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12" name="Picture 11" descr="A row of books on shelves&#10;&#10;Description automatically generated with low confidence">
            <a:extLst>
              <a:ext uri="{FF2B5EF4-FFF2-40B4-BE49-F238E27FC236}">
                <a16:creationId xmlns:a16="http://schemas.microsoft.com/office/drawing/2014/main" id="{96CC68EE-8276-B5EE-9DEA-F6FE07BCEDED}"/>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6341"/>
          <a:stretch/>
        </p:blipFill>
        <p:spPr>
          <a:xfrm>
            <a:off x="0" y="-15239"/>
            <a:ext cx="12192000" cy="6509345"/>
          </a:xfrm>
          <a:prstGeom prst="rect">
            <a:avLst/>
          </a:prstGeom>
        </p:spPr>
      </p:pic>
      <p:sp>
        <p:nvSpPr>
          <p:cNvPr id="2" name="Rectangle 1">
            <a:extLst>
              <a:ext uri="{FF2B5EF4-FFF2-40B4-BE49-F238E27FC236}">
                <a16:creationId xmlns:a16="http://schemas.microsoft.com/office/drawing/2014/main" id="{8EF3FDAF-6B12-E1D8-A461-780A36761783}"/>
              </a:ext>
            </a:extLst>
          </p:cNvPr>
          <p:cNvSpPr/>
          <p:nvPr userDrawn="1"/>
        </p:nvSpPr>
        <p:spPr>
          <a:xfrm>
            <a:off x="0" y="274321"/>
            <a:ext cx="12192000" cy="16205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cxnSp>
        <p:nvCxnSpPr>
          <p:cNvPr id="3" name="Straight Connector 2">
            <a:extLst>
              <a:ext uri="{FF2B5EF4-FFF2-40B4-BE49-F238E27FC236}">
                <a16:creationId xmlns:a16="http://schemas.microsoft.com/office/drawing/2014/main" id="{1E776ECE-30AA-7870-6811-E334D6F7AE55}"/>
              </a:ext>
            </a:extLst>
          </p:cNvPr>
          <p:cNvCxnSpPr>
            <a:cxnSpLocks/>
          </p:cNvCxnSpPr>
          <p:nvPr userDrawn="1"/>
        </p:nvCxnSpPr>
        <p:spPr>
          <a:xfrm>
            <a:off x="4392840" y="478260"/>
            <a:ext cx="0" cy="1249378"/>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7884DFDC-22DD-52B3-AC6A-6BDF5B88324B}"/>
              </a:ext>
            </a:extLst>
          </p:cNvPr>
          <p:cNvSpPr txBox="1"/>
          <p:nvPr userDrawn="1"/>
        </p:nvSpPr>
        <p:spPr>
          <a:xfrm>
            <a:off x="4623249" y="655583"/>
            <a:ext cx="3498576" cy="894732"/>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200">
                <a:solidFill>
                  <a:schemeClr val="bg1"/>
                </a:solidFill>
              </a:rPr>
              <a:t>Community Demographics </a:t>
            </a:r>
          </a:p>
          <a:p>
            <a:pPr marL="171450" indent="-171450">
              <a:lnSpc>
                <a:spcPct val="150000"/>
              </a:lnSpc>
              <a:buFont typeface="Arial" panose="020B0604020202020204" pitchFamily="34" charset="0"/>
              <a:buChar char="•"/>
            </a:pPr>
            <a:r>
              <a:rPr lang="en-US" sz="1200">
                <a:solidFill>
                  <a:schemeClr val="bg1"/>
                </a:solidFill>
              </a:rPr>
              <a:t>Intra-transfer Tables</a:t>
            </a:r>
          </a:p>
          <a:p>
            <a:pPr marL="171450" indent="-171450">
              <a:lnSpc>
                <a:spcPct val="150000"/>
              </a:lnSpc>
              <a:buFont typeface="Arial" panose="020B0604020202020204" pitchFamily="34" charset="0"/>
              <a:buChar char="•"/>
            </a:pPr>
            <a:r>
              <a:rPr lang="en-US" sz="1200">
                <a:solidFill>
                  <a:schemeClr val="bg1"/>
                </a:solidFill>
              </a:rPr>
              <a:t>Student Density Maps</a:t>
            </a:r>
          </a:p>
        </p:txBody>
      </p:sp>
      <p:sp>
        <p:nvSpPr>
          <p:cNvPr id="5" name="TextBox 4">
            <a:extLst>
              <a:ext uri="{FF2B5EF4-FFF2-40B4-BE49-F238E27FC236}">
                <a16:creationId xmlns:a16="http://schemas.microsoft.com/office/drawing/2014/main" id="{DF4349DF-1999-6E70-89B9-F7E3A84F7842}"/>
              </a:ext>
            </a:extLst>
          </p:cNvPr>
          <p:cNvSpPr txBox="1"/>
          <p:nvPr userDrawn="1"/>
        </p:nvSpPr>
        <p:spPr>
          <a:xfrm>
            <a:off x="1954440" y="918283"/>
            <a:ext cx="2438400" cy="369332"/>
          </a:xfrm>
          <a:prstGeom prst="rect">
            <a:avLst/>
          </a:prstGeom>
          <a:noFill/>
          <a:ln>
            <a:noFill/>
          </a:ln>
        </p:spPr>
        <p:txBody>
          <a:bodyPr wrap="square" rtlCol="0" anchor="ctr">
            <a:spAutoFit/>
          </a:bodyPr>
          <a:lstStyle/>
          <a:p>
            <a:pPr algn="ctr"/>
            <a:r>
              <a:rPr lang="en-US" sz="1800" b="1" cap="small">
                <a:solidFill>
                  <a:schemeClr val="bg1"/>
                </a:solidFill>
                <a:cs typeface="Times New Roman" panose="02020603050405020304" pitchFamily="18" charset="0"/>
              </a:rPr>
              <a:t>Appendix</a:t>
            </a:r>
          </a:p>
        </p:txBody>
      </p:sp>
      <p:pic>
        <p:nvPicPr>
          <p:cNvPr id="6" name="Graphic 5" descr="Clipboard outline">
            <a:extLst>
              <a:ext uri="{FF2B5EF4-FFF2-40B4-BE49-F238E27FC236}">
                <a16:creationId xmlns:a16="http://schemas.microsoft.com/office/drawing/2014/main" id="{58BC8F44-7EFE-BC15-278F-45AECBBE0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4819" y="363895"/>
            <a:ext cx="1818324" cy="1363743"/>
          </a:xfrm>
          <a:prstGeom prst="rect">
            <a:avLst/>
          </a:prstGeom>
        </p:spPr>
      </p:pic>
    </p:spTree>
    <p:extLst>
      <p:ext uri="{BB962C8B-B14F-4D97-AF65-F5344CB8AC3E}">
        <p14:creationId xmlns:p14="http://schemas.microsoft.com/office/powerpoint/2010/main" val="38810521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Blank with Footer">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3A165C3-94E1-4B6D-AEF0-8885977E47C2}"/>
              </a:ext>
            </a:extLst>
          </p:cNvPr>
          <p:cNvSpPr/>
          <p:nvPr userDrawn="1"/>
        </p:nvSpPr>
        <p:spPr>
          <a:xfrm>
            <a:off x="6091607" y="775471"/>
            <a:ext cx="6096000" cy="173271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4EF5762B-9FD6-4489-8E0B-6D70DA924E93}"/>
              </a:ext>
            </a:extLst>
          </p:cNvPr>
          <p:cNvSpPr/>
          <p:nvPr userDrawn="1"/>
        </p:nvSpPr>
        <p:spPr>
          <a:xfrm>
            <a:off x="6091607" y="3002625"/>
            <a:ext cx="6096000" cy="173271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641BFD1B-BBC0-492E-98B5-F8DB0CEAD3C6}"/>
              </a:ext>
            </a:extLst>
          </p:cNvPr>
          <p:cNvSpPr/>
          <p:nvPr userDrawn="1"/>
        </p:nvSpPr>
        <p:spPr>
          <a:xfrm>
            <a:off x="-14995" y="3002453"/>
            <a:ext cx="6096000" cy="173271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C862FBFB-6655-4725-9C01-B0F8D1A8ABC8}"/>
              </a:ext>
            </a:extLst>
          </p:cNvPr>
          <p:cNvSpPr/>
          <p:nvPr userDrawn="1"/>
        </p:nvSpPr>
        <p:spPr>
          <a:xfrm>
            <a:off x="-14995" y="775471"/>
            <a:ext cx="6096000" cy="173271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Box 9">
            <a:extLst>
              <a:ext uri="{FF2B5EF4-FFF2-40B4-BE49-F238E27FC236}">
                <a16:creationId xmlns:a16="http://schemas.microsoft.com/office/drawing/2014/main" id="{5C0B2622-A9BC-4381-AE8D-94E77777038C}"/>
              </a:ext>
            </a:extLst>
          </p:cNvPr>
          <p:cNvSpPr txBox="1"/>
          <p:nvPr userDrawn="1"/>
        </p:nvSpPr>
        <p:spPr>
          <a:xfrm>
            <a:off x="2476912" y="868362"/>
            <a:ext cx="3518451" cy="307777"/>
          </a:xfrm>
          <a:prstGeom prst="rect">
            <a:avLst/>
          </a:prstGeom>
          <a:noFill/>
        </p:spPr>
        <p:txBody>
          <a:bodyPr wrap="square" rtlCol="0">
            <a:spAutoFit/>
          </a:bodyPr>
          <a:lstStyle/>
          <a:p>
            <a:pPr algn="ctr"/>
            <a:r>
              <a:rPr lang="en-US" sz="1400">
                <a:solidFill>
                  <a:schemeClr val="bg1"/>
                </a:solidFill>
                <a:latin typeface="+mn-lt"/>
                <a:cs typeface="Times New Roman" panose="02020603050405020304" pitchFamily="18" charset="0"/>
              </a:rPr>
              <a:t>Percent Change of Annual Rate</a:t>
            </a:r>
          </a:p>
        </p:txBody>
      </p:sp>
      <p:pic>
        <p:nvPicPr>
          <p:cNvPr id="12" name="Graphic 11" descr="Group outline">
            <a:extLst>
              <a:ext uri="{FF2B5EF4-FFF2-40B4-BE49-F238E27FC236}">
                <a16:creationId xmlns:a16="http://schemas.microsoft.com/office/drawing/2014/main" id="{B5F7E0E7-F13E-48B0-8E35-B656582CBE6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0376" y="681632"/>
            <a:ext cx="2288619" cy="1716464"/>
          </a:xfrm>
          <a:prstGeom prst="rect">
            <a:avLst/>
          </a:prstGeom>
        </p:spPr>
      </p:pic>
      <p:pic>
        <p:nvPicPr>
          <p:cNvPr id="13" name="Graphic 12" descr="Money with solid fill">
            <a:extLst>
              <a:ext uri="{FF2B5EF4-FFF2-40B4-BE49-F238E27FC236}">
                <a16:creationId xmlns:a16="http://schemas.microsoft.com/office/drawing/2014/main" id="{779B9EA3-5050-4735-BEF5-D53B7C12C46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4863" y="2883846"/>
            <a:ext cx="2124183" cy="1716464"/>
          </a:xfrm>
          <a:prstGeom prst="rect">
            <a:avLst/>
          </a:prstGeom>
        </p:spPr>
      </p:pic>
      <p:pic>
        <p:nvPicPr>
          <p:cNvPr id="14" name="Graphic 13" descr="House with solid fill">
            <a:extLst>
              <a:ext uri="{FF2B5EF4-FFF2-40B4-BE49-F238E27FC236}">
                <a16:creationId xmlns:a16="http://schemas.microsoft.com/office/drawing/2014/main" id="{BFC2B4F7-024E-4306-84F6-CCF6E581C99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45791" y="623778"/>
            <a:ext cx="2112653" cy="1584490"/>
          </a:xfrm>
          <a:prstGeom prst="rect">
            <a:avLst/>
          </a:prstGeom>
        </p:spPr>
      </p:pic>
      <p:sp>
        <p:nvSpPr>
          <p:cNvPr id="15" name="Freeform: Shape 14">
            <a:extLst>
              <a:ext uri="{FF2B5EF4-FFF2-40B4-BE49-F238E27FC236}">
                <a16:creationId xmlns:a16="http://schemas.microsoft.com/office/drawing/2014/main" id="{E0C6E8DA-B23F-42D4-ADFB-6F44A2C5965C}"/>
              </a:ext>
            </a:extLst>
          </p:cNvPr>
          <p:cNvSpPr/>
          <p:nvPr userDrawn="1"/>
        </p:nvSpPr>
        <p:spPr>
          <a:xfrm>
            <a:off x="6840085" y="3040767"/>
            <a:ext cx="1510471" cy="1341627"/>
          </a:xfrm>
          <a:custGeom>
            <a:avLst/>
            <a:gdLst>
              <a:gd name="connsiteX0" fmla="*/ 470411 w 571414"/>
              <a:gd name="connsiteY0" fmla="*/ 463868 h 781050"/>
              <a:gd name="connsiteX1" fmla="*/ 428311 w 571414"/>
              <a:gd name="connsiteY1" fmla="*/ 445618 h 781050"/>
              <a:gd name="connsiteX2" fmla="*/ 454466 w 571414"/>
              <a:gd name="connsiteY2" fmla="*/ 200025 h 781050"/>
              <a:gd name="connsiteX3" fmla="*/ 466725 w 571414"/>
              <a:gd name="connsiteY3" fmla="*/ 200025 h 781050"/>
              <a:gd name="connsiteX4" fmla="*/ 476250 w 571414"/>
              <a:gd name="connsiteY4" fmla="*/ 190500 h 781050"/>
              <a:gd name="connsiteX5" fmla="*/ 466725 w 571414"/>
              <a:gd name="connsiteY5" fmla="*/ 180975 h 781050"/>
              <a:gd name="connsiteX6" fmla="*/ 442741 w 571414"/>
              <a:gd name="connsiteY6" fmla="*/ 180975 h 781050"/>
              <a:gd name="connsiteX7" fmla="*/ 442741 w 571414"/>
              <a:gd name="connsiteY7" fmla="*/ 164944 h 781050"/>
              <a:gd name="connsiteX8" fmla="*/ 442741 w 571414"/>
              <a:gd name="connsiteY8" fmla="*/ 164344 h 781050"/>
              <a:gd name="connsiteX9" fmla="*/ 360350 w 571414"/>
              <a:gd name="connsiteY9" fmla="*/ 35947 h 781050"/>
              <a:gd name="connsiteX10" fmla="*/ 354921 w 571414"/>
              <a:gd name="connsiteY10" fmla="*/ 33033 h 781050"/>
              <a:gd name="connsiteX11" fmla="*/ 311725 w 571414"/>
              <a:gd name="connsiteY11" fmla="*/ 0 h 781050"/>
              <a:gd name="connsiteX12" fmla="*/ 259956 w 571414"/>
              <a:gd name="connsiteY12" fmla="*/ 0 h 781050"/>
              <a:gd name="connsiteX13" fmla="*/ 216656 w 571414"/>
              <a:gd name="connsiteY13" fmla="*/ 33338 h 781050"/>
              <a:gd name="connsiteX14" fmla="*/ 211731 w 571414"/>
              <a:gd name="connsiteY14" fmla="*/ 35976 h 781050"/>
              <a:gd name="connsiteX15" fmla="*/ 129340 w 571414"/>
              <a:gd name="connsiteY15" fmla="*/ 164373 h 781050"/>
              <a:gd name="connsiteX16" fmla="*/ 129340 w 571414"/>
              <a:gd name="connsiteY16" fmla="*/ 164973 h 781050"/>
              <a:gd name="connsiteX17" fmla="*/ 129340 w 571414"/>
              <a:gd name="connsiteY17" fmla="*/ 180975 h 781050"/>
              <a:gd name="connsiteX18" fmla="*/ 104775 w 571414"/>
              <a:gd name="connsiteY18" fmla="*/ 180975 h 781050"/>
              <a:gd name="connsiteX19" fmla="*/ 95250 w 571414"/>
              <a:gd name="connsiteY19" fmla="*/ 190500 h 781050"/>
              <a:gd name="connsiteX20" fmla="*/ 104775 w 571414"/>
              <a:gd name="connsiteY20" fmla="*/ 200025 h 781050"/>
              <a:gd name="connsiteX21" fmla="*/ 117157 w 571414"/>
              <a:gd name="connsiteY21" fmla="*/ 200025 h 781050"/>
              <a:gd name="connsiteX22" fmla="*/ 143218 w 571414"/>
              <a:gd name="connsiteY22" fmla="*/ 445580 h 781050"/>
              <a:gd name="connsiteX23" fmla="*/ 110909 w 571414"/>
              <a:gd name="connsiteY23" fmla="*/ 459276 h 781050"/>
              <a:gd name="connsiteX24" fmla="*/ 105956 w 571414"/>
              <a:gd name="connsiteY24" fmla="*/ 461505 h 781050"/>
              <a:gd name="connsiteX25" fmla="*/ 31937 w 571414"/>
              <a:gd name="connsiteY25" fmla="*/ 507101 h 781050"/>
              <a:gd name="connsiteX26" fmla="*/ 0 w 571414"/>
              <a:gd name="connsiteY26" fmla="*/ 571500 h 781050"/>
              <a:gd name="connsiteX27" fmla="*/ 0 w 571414"/>
              <a:gd name="connsiteY27" fmla="*/ 733739 h 781050"/>
              <a:gd name="connsiteX28" fmla="*/ 4239 w 571414"/>
              <a:gd name="connsiteY28" fmla="*/ 736597 h 781050"/>
              <a:gd name="connsiteX29" fmla="*/ 288808 w 571414"/>
              <a:gd name="connsiteY29" fmla="*/ 781050 h 781050"/>
              <a:gd name="connsiteX30" fmla="*/ 567604 w 571414"/>
              <a:gd name="connsiteY30" fmla="*/ 736283 h 781050"/>
              <a:gd name="connsiteX31" fmla="*/ 571414 w 571414"/>
              <a:gd name="connsiteY31" fmla="*/ 733425 h 781050"/>
              <a:gd name="connsiteX32" fmla="*/ 571414 w 571414"/>
              <a:gd name="connsiteY32" fmla="*/ 571300 h 781050"/>
              <a:gd name="connsiteX33" fmla="*/ 539487 w 571414"/>
              <a:gd name="connsiteY33" fmla="*/ 507092 h 781050"/>
              <a:gd name="connsiteX34" fmla="*/ 470411 w 571414"/>
              <a:gd name="connsiteY34" fmla="*/ 463868 h 781050"/>
              <a:gd name="connsiteX35" fmla="*/ 148352 w 571414"/>
              <a:gd name="connsiteY35" fmla="*/ 165544 h 781050"/>
              <a:gd name="connsiteX36" fmla="*/ 220742 w 571414"/>
              <a:gd name="connsiteY36" fmla="*/ 52730 h 781050"/>
              <a:gd name="connsiteX37" fmla="*/ 234077 w 571414"/>
              <a:gd name="connsiteY37" fmla="*/ 107290 h 781050"/>
              <a:gd name="connsiteX38" fmla="*/ 242440 w 571414"/>
              <a:gd name="connsiteY38" fmla="*/ 113843 h 781050"/>
              <a:gd name="connsiteX39" fmla="*/ 244793 w 571414"/>
              <a:gd name="connsiteY39" fmla="*/ 113843 h 781050"/>
              <a:gd name="connsiteX40" fmla="*/ 245278 w 571414"/>
              <a:gd name="connsiteY40" fmla="*/ 113729 h 781050"/>
              <a:gd name="connsiteX41" fmla="*/ 251346 w 571414"/>
              <a:gd name="connsiteY41" fmla="*/ 103156 h 781050"/>
              <a:gd name="connsiteX42" fmla="*/ 234963 w 571414"/>
              <a:gd name="connsiteY42" fmla="*/ 38605 h 781050"/>
              <a:gd name="connsiteX43" fmla="*/ 259956 w 571414"/>
              <a:gd name="connsiteY43" fmla="*/ 19050 h 781050"/>
              <a:gd name="connsiteX44" fmla="*/ 311658 w 571414"/>
              <a:gd name="connsiteY44" fmla="*/ 19050 h 781050"/>
              <a:gd name="connsiteX45" fmla="*/ 336652 w 571414"/>
              <a:gd name="connsiteY45" fmla="*/ 38614 h 781050"/>
              <a:gd name="connsiteX46" fmla="*/ 320278 w 571414"/>
              <a:gd name="connsiteY46" fmla="*/ 103156 h 781050"/>
              <a:gd name="connsiteX47" fmla="*/ 320164 w 571414"/>
              <a:gd name="connsiteY47" fmla="*/ 103642 h 781050"/>
              <a:gd name="connsiteX48" fmla="*/ 326743 w 571414"/>
              <a:gd name="connsiteY48" fmla="*/ 113825 h 781050"/>
              <a:gd name="connsiteX49" fmla="*/ 326831 w 571414"/>
              <a:gd name="connsiteY49" fmla="*/ 113843 h 781050"/>
              <a:gd name="connsiteX50" fmla="*/ 329155 w 571414"/>
              <a:gd name="connsiteY50" fmla="*/ 113843 h 781050"/>
              <a:gd name="connsiteX51" fmla="*/ 337518 w 571414"/>
              <a:gd name="connsiteY51" fmla="*/ 107290 h 781050"/>
              <a:gd name="connsiteX52" fmla="*/ 351311 w 571414"/>
              <a:gd name="connsiteY52" fmla="*/ 52730 h 781050"/>
              <a:gd name="connsiteX53" fmla="*/ 423701 w 571414"/>
              <a:gd name="connsiteY53" fmla="*/ 165544 h 781050"/>
              <a:gd name="connsiteX54" fmla="*/ 423701 w 571414"/>
              <a:gd name="connsiteY54" fmla="*/ 180975 h 781050"/>
              <a:gd name="connsiteX55" fmla="*/ 148352 w 571414"/>
              <a:gd name="connsiteY55" fmla="*/ 180975 h 781050"/>
              <a:gd name="connsiteX56" fmla="*/ 314373 w 571414"/>
              <a:gd name="connsiteY56" fmla="*/ 685800 h 781050"/>
              <a:gd name="connsiteX57" fmla="*/ 474716 w 571414"/>
              <a:gd name="connsiteY57" fmla="*/ 685800 h 781050"/>
              <a:gd name="connsiteX58" fmla="*/ 476298 w 571414"/>
              <a:gd name="connsiteY58" fmla="*/ 696058 h 781050"/>
              <a:gd name="connsiteX59" fmla="*/ 476298 w 571414"/>
              <a:gd name="connsiteY59" fmla="*/ 748113 h 781050"/>
              <a:gd name="connsiteX60" fmla="*/ 314373 w 571414"/>
              <a:gd name="connsiteY60" fmla="*/ 762152 h 781050"/>
              <a:gd name="connsiteX61" fmla="*/ 403508 w 571414"/>
              <a:gd name="connsiteY61" fmla="*/ 456648 h 781050"/>
              <a:gd name="connsiteX62" fmla="*/ 441960 w 571414"/>
              <a:gd name="connsiteY62" fmla="*/ 472592 h 781050"/>
              <a:gd name="connsiteX63" fmla="*/ 471792 w 571414"/>
              <a:gd name="connsiteY63" fmla="*/ 666750 h 781050"/>
              <a:gd name="connsiteX64" fmla="*/ 314373 w 571414"/>
              <a:gd name="connsiteY64" fmla="*/ 666750 h 781050"/>
              <a:gd name="connsiteX65" fmla="*/ 314373 w 571414"/>
              <a:gd name="connsiteY65" fmla="*/ 611505 h 781050"/>
              <a:gd name="connsiteX66" fmla="*/ 382953 w 571414"/>
              <a:gd name="connsiteY66" fmla="*/ 448094 h 781050"/>
              <a:gd name="connsiteX67" fmla="*/ 95298 w 571414"/>
              <a:gd name="connsiteY67" fmla="*/ 696068 h 781050"/>
              <a:gd name="connsiteX68" fmla="*/ 96907 w 571414"/>
              <a:gd name="connsiteY68" fmla="*/ 685800 h 781050"/>
              <a:gd name="connsiteX69" fmla="*/ 257223 w 571414"/>
              <a:gd name="connsiteY69" fmla="*/ 685800 h 781050"/>
              <a:gd name="connsiteX70" fmla="*/ 257223 w 571414"/>
              <a:gd name="connsiteY70" fmla="*/ 762000 h 781050"/>
              <a:gd name="connsiteX71" fmla="*/ 95298 w 571414"/>
              <a:gd name="connsiteY71" fmla="*/ 747217 h 781050"/>
              <a:gd name="connsiteX72" fmla="*/ 171021 w 571414"/>
              <a:gd name="connsiteY72" fmla="*/ 455228 h 781050"/>
              <a:gd name="connsiteX73" fmla="*/ 188624 w 571414"/>
              <a:gd name="connsiteY73" fmla="*/ 448018 h 781050"/>
              <a:gd name="connsiteX74" fmla="*/ 257204 w 571414"/>
              <a:gd name="connsiteY74" fmla="*/ 611515 h 781050"/>
              <a:gd name="connsiteX75" fmla="*/ 257204 w 571414"/>
              <a:gd name="connsiteY75" fmla="*/ 666750 h 781050"/>
              <a:gd name="connsiteX76" fmla="*/ 99889 w 571414"/>
              <a:gd name="connsiteY76" fmla="*/ 666750 h 781050"/>
              <a:gd name="connsiteX77" fmla="*/ 130426 w 571414"/>
              <a:gd name="connsiteY77" fmla="*/ 471849 h 781050"/>
              <a:gd name="connsiteX78" fmla="*/ 163763 w 571414"/>
              <a:gd name="connsiteY78" fmla="*/ 458200 h 781050"/>
              <a:gd name="connsiteX79" fmla="*/ 311763 w 571414"/>
              <a:gd name="connsiteY79" fmla="*/ 201530 h 781050"/>
              <a:gd name="connsiteX80" fmla="*/ 409575 w 571414"/>
              <a:gd name="connsiteY80" fmla="*/ 270853 h 781050"/>
              <a:gd name="connsiteX81" fmla="*/ 281773 w 571414"/>
              <a:gd name="connsiteY81" fmla="*/ 390569 h 781050"/>
              <a:gd name="connsiteX82" fmla="*/ 162249 w 571414"/>
              <a:gd name="connsiteY82" fmla="*/ 274796 h 781050"/>
              <a:gd name="connsiteX83" fmla="*/ 311763 w 571414"/>
              <a:gd name="connsiteY83" fmla="*/ 201530 h 781050"/>
              <a:gd name="connsiteX84" fmla="*/ 205521 w 571414"/>
              <a:gd name="connsiteY84" fmla="*/ 439103 h 781050"/>
              <a:gd name="connsiteX85" fmla="*/ 219018 w 571414"/>
              <a:gd name="connsiteY85" fmla="*/ 410032 h 781050"/>
              <a:gd name="connsiteX86" fmla="*/ 219018 w 571414"/>
              <a:gd name="connsiteY86" fmla="*/ 392925 h 781050"/>
              <a:gd name="connsiteX87" fmla="*/ 352425 w 571414"/>
              <a:gd name="connsiteY87" fmla="*/ 392982 h 781050"/>
              <a:gd name="connsiteX88" fmla="*/ 352425 w 571414"/>
              <a:gd name="connsiteY88" fmla="*/ 410004 h 781050"/>
              <a:gd name="connsiteX89" fmla="*/ 366036 w 571414"/>
              <a:gd name="connsiteY89" fmla="*/ 439188 h 781050"/>
              <a:gd name="connsiteX90" fmla="*/ 358502 w 571414"/>
              <a:gd name="connsiteY90" fmla="*/ 457133 h 781050"/>
              <a:gd name="connsiteX91" fmla="*/ 213122 w 571414"/>
              <a:gd name="connsiteY91" fmla="*/ 457133 h 781050"/>
              <a:gd name="connsiteX92" fmla="*/ 410194 w 571414"/>
              <a:gd name="connsiteY92" fmla="*/ 438826 h 781050"/>
              <a:gd name="connsiteX93" fmla="*/ 383286 w 571414"/>
              <a:gd name="connsiteY93" fmla="*/ 427673 h 781050"/>
              <a:gd name="connsiteX94" fmla="*/ 371475 w 571414"/>
              <a:gd name="connsiteY94" fmla="*/ 410004 h 781050"/>
              <a:gd name="connsiteX95" fmla="*/ 371475 w 571414"/>
              <a:gd name="connsiteY95" fmla="*/ 380752 h 781050"/>
              <a:gd name="connsiteX96" fmla="*/ 428625 w 571414"/>
              <a:gd name="connsiteY96" fmla="*/ 266700 h 781050"/>
              <a:gd name="connsiteX97" fmla="*/ 425644 w 571414"/>
              <a:gd name="connsiteY97" fmla="*/ 259775 h 781050"/>
              <a:gd name="connsiteX98" fmla="*/ 346615 w 571414"/>
              <a:gd name="connsiteY98" fmla="*/ 200025 h 781050"/>
              <a:gd name="connsiteX99" fmla="*/ 433873 w 571414"/>
              <a:gd name="connsiteY99" fmla="*/ 200025 h 781050"/>
              <a:gd name="connsiteX100" fmla="*/ 410194 w 571414"/>
              <a:gd name="connsiteY100" fmla="*/ 438798 h 781050"/>
              <a:gd name="connsiteX101" fmla="*/ 137693 w 571414"/>
              <a:gd name="connsiteY101" fmla="*/ 200025 h 781050"/>
              <a:gd name="connsiteX102" fmla="*/ 288674 w 571414"/>
              <a:gd name="connsiteY102" fmla="*/ 200025 h 781050"/>
              <a:gd name="connsiteX103" fmla="*/ 151143 w 571414"/>
              <a:gd name="connsiteY103" fmla="*/ 257270 h 781050"/>
              <a:gd name="connsiteX104" fmla="*/ 142875 w 571414"/>
              <a:gd name="connsiteY104" fmla="*/ 266700 h 781050"/>
              <a:gd name="connsiteX105" fmla="*/ 199949 w 571414"/>
              <a:gd name="connsiteY105" fmla="*/ 380667 h 781050"/>
              <a:gd name="connsiteX106" fmla="*/ 199949 w 571414"/>
              <a:gd name="connsiteY106" fmla="*/ 410004 h 781050"/>
              <a:gd name="connsiteX107" fmla="*/ 188138 w 571414"/>
              <a:gd name="connsiteY107" fmla="*/ 427625 h 781050"/>
              <a:gd name="connsiteX108" fmla="*/ 161258 w 571414"/>
              <a:gd name="connsiteY108" fmla="*/ 438645 h 781050"/>
              <a:gd name="connsiteX109" fmla="*/ 137693 w 571414"/>
              <a:gd name="connsiteY109" fmla="*/ 200025 h 781050"/>
              <a:gd name="connsiteX110" fmla="*/ 19050 w 571414"/>
              <a:gd name="connsiteY110" fmla="*/ 571700 h 781050"/>
              <a:gd name="connsiteX111" fmla="*/ 44263 w 571414"/>
              <a:gd name="connsiteY111" fmla="*/ 521608 h 781050"/>
              <a:gd name="connsiteX112" fmla="*/ 109757 w 571414"/>
              <a:gd name="connsiteY112" fmla="*/ 480793 h 781050"/>
              <a:gd name="connsiteX113" fmla="*/ 76419 w 571414"/>
              <a:gd name="connsiteY113" fmla="*/ 693849 h 781050"/>
              <a:gd name="connsiteX114" fmla="*/ 76324 w 571414"/>
              <a:gd name="connsiteY114" fmla="*/ 743236 h 781050"/>
              <a:gd name="connsiteX115" fmla="*/ 19050 w 571414"/>
              <a:gd name="connsiteY115" fmla="*/ 723348 h 781050"/>
              <a:gd name="connsiteX116" fmla="*/ 276273 w 571414"/>
              <a:gd name="connsiteY116" fmla="*/ 762286 h 781050"/>
              <a:gd name="connsiteX117" fmla="*/ 276273 w 571414"/>
              <a:gd name="connsiteY117" fmla="*/ 607695 h 781050"/>
              <a:gd name="connsiteX118" fmla="*/ 222390 w 571414"/>
              <a:gd name="connsiteY118" fmla="*/ 479279 h 781050"/>
              <a:gd name="connsiteX119" fmla="*/ 349206 w 571414"/>
              <a:gd name="connsiteY119" fmla="*/ 479279 h 781050"/>
              <a:gd name="connsiteX120" fmla="*/ 295323 w 571414"/>
              <a:gd name="connsiteY120" fmla="*/ 607695 h 781050"/>
              <a:gd name="connsiteX121" fmla="*/ 295323 w 571414"/>
              <a:gd name="connsiteY121" fmla="*/ 762343 h 781050"/>
              <a:gd name="connsiteX122" fmla="*/ 276273 w 571414"/>
              <a:gd name="connsiteY122" fmla="*/ 762286 h 781050"/>
              <a:gd name="connsiteX123" fmla="*/ 552364 w 571414"/>
              <a:gd name="connsiteY123" fmla="*/ 723652 h 781050"/>
              <a:gd name="connsiteX124" fmla="*/ 495348 w 571414"/>
              <a:gd name="connsiteY124" fmla="*/ 744245 h 781050"/>
              <a:gd name="connsiteX125" fmla="*/ 495348 w 571414"/>
              <a:gd name="connsiteY125" fmla="*/ 695325 h 781050"/>
              <a:gd name="connsiteX126" fmla="*/ 462515 w 571414"/>
              <a:gd name="connsiteY126" fmla="*/ 481213 h 781050"/>
              <a:gd name="connsiteX127" fmla="*/ 527152 w 571414"/>
              <a:gd name="connsiteY127" fmla="*/ 521608 h 781050"/>
              <a:gd name="connsiteX128" fmla="*/ 552364 w 571414"/>
              <a:gd name="connsiteY128" fmla="*/ 57150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571414" h="781050">
                <a:moveTo>
                  <a:pt x="470411" y="463868"/>
                </a:moveTo>
                <a:cubicBezTo>
                  <a:pt x="457791" y="457829"/>
                  <a:pt x="443294" y="451485"/>
                  <a:pt x="428311" y="445618"/>
                </a:cubicBezTo>
                <a:cubicBezTo>
                  <a:pt x="444970" y="417614"/>
                  <a:pt x="498091" y="314325"/>
                  <a:pt x="454466" y="200025"/>
                </a:cubicBezTo>
                <a:lnTo>
                  <a:pt x="466725" y="200025"/>
                </a:lnTo>
                <a:cubicBezTo>
                  <a:pt x="471986" y="200025"/>
                  <a:pt x="476250" y="195761"/>
                  <a:pt x="476250" y="190500"/>
                </a:cubicBezTo>
                <a:cubicBezTo>
                  <a:pt x="476250" y="185239"/>
                  <a:pt x="471986" y="180975"/>
                  <a:pt x="466725" y="180975"/>
                </a:cubicBezTo>
                <a:lnTo>
                  <a:pt x="442741" y="180975"/>
                </a:lnTo>
                <a:lnTo>
                  <a:pt x="442741" y="164944"/>
                </a:lnTo>
                <a:lnTo>
                  <a:pt x="442741" y="164344"/>
                </a:lnTo>
                <a:cubicBezTo>
                  <a:pt x="439509" y="110119"/>
                  <a:pt x="408298" y="61480"/>
                  <a:pt x="360350" y="35947"/>
                </a:cubicBezTo>
                <a:lnTo>
                  <a:pt x="354921" y="33033"/>
                </a:lnTo>
                <a:cubicBezTo>
                  <a:pt x="349596" y="13556"/>
                  <a:pt x="331917" y="36"/>
                  <a:pt x="311725" y="0"/>
                </a:cubicBezTo>
                <a:lnTo>
                  <a:pt x="259956" y="0"/>
                </a:lnTo>
                <a:cubicBezTo>
                  <a:pt x="239640" y="29"/>
                  <a:pt x="221878" y="13704"/>
                  <a:pt x="216656" y="33338"/>
                </a:cubicBezTo>
                <a:lnTo>
                  <a:pt x="211731" y="35976"/>
                </a:lnTo>
                <a:cubicBezTo>
                  <a:pt x="163783" y="61509"/>
                  <a:pt x="132572" y="110147"/>
                  <a:pt x="129340" y="164373"/>
                </a:cubicBezTo>
                <a:lnTo>
                  <a:pt x="129340" y="164973"/>
                </a:lnTo>
                <a:lnTo>
                  <a:pt x="129340" y="180975"/>
                </a:lnTo>
                <a:lnTo>
                  <a:pt x="104775" y="180975"/>
                </a:lnTo>
                <a:cubicBezTo>
                  <a:pt x="99514" y="180975"/>
                  <a:pt x="95250" y="185239"/>
                  <a:pt x="95250" y="190500"/>
                </a:cubicBezTo>
                <a:cubicBezTo>
                  <a:pt x="95250" y="195761"/>
                  <a:pt x="99514" y="200025"/>
                  <a:pt x="104775" y="200025"/>
                </a:cubicBezTo>
                <a:lnTo>
                  <a:pt x="117157" y="200025"/>
                </a:lnTo>
                <a:cubicBezTo>
                  <a:pt x="73562" y="314249"/>
                  <a:pt x="126540" y="417509"/>
                  <a:pt x="143218" y="445580"/>
                </a:cubicBezTo>
                <a:cubicBezTo>
                  <a:pt x="131674" y="450094"/>
                  <a:pt x="121034" y="454666"/>
                  <a:pt x="110909" y="459276"/>
                </a:cubicBezTo>
                <a:lnTo>
                  <a:pt x="105956" y="461505"/>
                </a:lnTo>
                <a:cubicBezTo>
                  <a:pt x="79369" y="473351"/>
                  <a:pt x="54477" y="488685"/>
                  <a:pt x="31937" y="507101"/>
                </a:cubicBezTo>
                <a:cubicBezTo>
                  <a:pt x="12572" y="523013"/>
                  <a:pt x="947" y="546454"/>
                  <a:pt x="0" y="571500"/>
                </a:cubicBezTo>
                <a:lnTo>
                  <a:pt x="0" y="733739"/>
                </a:lnTo>
                <a:lnTo>
                  <a:pt x="4239" y="736597"/>
                </a:lnTo>
                <a:cubicBezTo>
                  <a:pt x="48711" y="766220"/>
                  <a:pt x="169259" y="781050"/>
                  <a:pt x="288808" y="781050"/>
                </a:cubicBezTo>
                <a:cubicBezTo>
                  <a:pt x="408823" y="781050"/>
                  <a:pt x="527885" y="766105"/>
                  <a:pt x="567604" y="736283"/>
                </a:cubicBezTo>
                <a:lnTo>
                  <a:pt x="571414" y="733425"/>
                </a:lnTo>
                <a:lnTo>
                  <a:pt x="571414" y="571300"/>
                </a:lnTo>
                <a:cubicBezTo>
                  <a:pt x="570432" y="546319"/>
                  <a:pt x="558813" y="522951"/>
                  <a:pt x="539487" y="507092"/>
                </a:cubicBezTo>
                <a:cubicBezTo>
                  <a:pt x="518391" y="489807"/>
                  <a:pt x="495179" y="475282"/>
                  <a:pt x="470411" y="463868"/>
                </a:cubicBezTo>
                <a:close/>
                <a:moveTo>
                  <a:pt x="148352" y="165544"/>
                </a:moveTo>
                <a:cubicBezTo>
                  <a:pt x="151350" y="117952"/>
                  <a:pt x="178727" y="75287"/>
                  <a:pt x="220742" y="52730"/>
                </a:cubicBezTo>
                <a:lnTo>
                  <a:pt x="234077" y="107290"/>
                </a:lnTo>
                <a:cubicBezTo>
                  <a:pt x="235011" y="111146"/>
                  <a:pt x="238472" y="113857"/>
                  <a:pt x="242440" y="113843"/>
                </a:cubicBezTo>
                <a:lnTo>
                  <a:pt x="244793" y="113843"/>
                </a:lnTo>
                <a:cubicBezTo>
                  <a:pt x="244956" y="113814"/>
                  <a:pt x="245118" y="113775"/>
                  <a:pt x="245278" y="113729"/>
                </a:cubicBezTo>
                <a:cubicBezTo>
                  <a:pt x="249869" y="112480"/>
                  <a:pt x="252584" y="107750"/>
                  <a:pt x="251346" y="103156"/>
                </a:cubicBezTo>
                <a:lnTo>
                  <a:pt x="234963" y="38605"/>
                </a:lnTo>
                <a:cubicBezTo>
                  <a:pt x="237842" y="27138"/>
                  <a:pt x="248134" y="19086"/>
                  <a:pt x="259956" y="19050"/>
                </a:cubicBezTo>
                <a:lnTo>
                  <a:pt x="311658" y="19050"/>
                </a:lnTo>
                <a:cubicBezTo>
                  <a:pt x="323482" y="19091"/>
                  <a:pt x="333773" y="27146"/>
                  <a:pt x="336652" y="38614"/>
                </a:cubicBezTo>
                <a:lnTo>
                  <a:pt x="320278" y="103156"/>
                </a:lnTo>
                <a:cubicBezTo>
                  <a:pt x="320231" y="103316"/>
                  <a:pt x="320192" y="103478"/>
                  <a:pt x="320164" y="103642"/>
                </a:cubicBezTo>
                <a:cubicBezTo>
                  <a:pt x="319168" y="108271"/>
                  <a:pt x="322115" y="112829"/>
                  <a:pt x="326743" y="113825"/>
                </a:cubicBezTo>
                <a:cubicBezTo>
                  <a:pt x="326772" y="113830"/>
                  <a:pt x="326802" y="113837"/>
                  <a:pt x="326831" y="113843"/>
                </a:cubicBezTo>
                <a:lnTo>
                  <a:pt x="329155" y="113843"/>
                </a:lnTo>
                <a:cubicBezTo>
                  <a:pt x="333124" y="113857"/>
                  <a:pt x="336584" y="111146"/>
                  <a:pt x="337518" y="107290"/>
                </a:cubicBezTo>
                <a:lnTo>
                  <a:pt x="351311" y="52730"/>
                </a:lnTo>
                <a:cubicBezTo>
                  <a:pt x="393325" y="75287"/>
                  <a:pt x="420702" y="117952"/>
                  <a:pt x="423701" y="165544"/>
                </a:cubicBezTo>
                <a:lnTo>
                  <a:pt x="423701" y="180975"/>
                </a:lnTo>
                <a:lnTo>
                  <a:pt x="148352" y="180975"/>
                </a:lnTo>
                <a:close/>
                <a:moveTo>
                  <a:pt x="314373" y="685800"/>
                </a:moveTo>
                <a:lnTo>
                  <a:pt x="474716" y="685800"/>
                </a:lnTo>
                <a:lnTo>
                  <a:pt x="476298" y="696058"/>
                </a:lnTo>
                <a:lnTo>
                  <a:pt x="476298" y="748113"/>
                </a:lnTo>
                <a:cubicBezTo>
                  <a:pt x="422776" y="757044"/>
                  <a:pt x="368633" y="761739"/>
                  <a:pt x="314373" y="762152"/>
                </a:cubicBezTo>
                <a:close/>
                <a:moveTo>
                  <a:pt x="403508" y="456648"/>
                </a:moveTo>
                <a:lnTo>
                  <a:pt x="441960" y="472592"/>
                </a:lnTo>
                <a:lnTo>
                  <a:pt x="471792" y="666750"/>
                </a:lnTo>
                <a:lnTo>
                  <a:pt x="314373" y="666750"/>
                </a:lnTo>
                <a:lnTo>
                  <a:pt x="314373" y="611505"/>
                </a:lnTo>
                <a:lnTo>
                  <a:pt x="382953" y="448094"/>
                </a:lnTo>
                <a:close/>
                <a:moveTo>
                  <a:pt x="95298" y="696068"/>
                </a:moveTo>
                <a:lnTo>
                  <a:pt x="96907" y="685800"/>
                </a:lnTo>
                <a:lnTo>
                  <a:pt x="257223" y="685800"/>
                </a:lnTo>
                <a:lnTo>
                  <a:pt x="257223" y="762000"/>
                </a:lnTo>
                <a:cubicBezTo>
                  <a:pt x="202946" y="761269"/>
                  <a:pt x="148809" y="756327"/>
                  <a:pt x="95298" y="747217"/>
                </a:cubicBezTo>
                <a:close/>
                <a:moveTo>
                  <a:pt x="171021" y="455228"/>
                </a:moveTo>
                <a:lnTo>
                  <a:pt x="188624" y="448018"/>
                </a:lnTo>
                <a:lnTo>
                  <a:pt x="257204" y="611515"/>
                </a:lnTo>
                <a:lnTo>
                  <a:pt x="257204" y="666750"/>
                </a:lnTo>
                <a:lnTo>
                  <a:pt x="99889" y="666750"/>
                </a:lnTo>
                <a:lnTo>
                  <a:pt x="130426" y="471849"/>
                </a:lnTo>
                <a:lnTo>
                  <a:pt x="163763" y="458200"/>
                </a:lnTo>
                <a:close/>
                <a:moveTo>
                  <a:pt x="311763" y="201530"/>
                </a:moveTo>
                <a:cubicBezTo>
                  <a:pt x="346624" y="221275"/>
                  <a:pt x="379395" y="244502"/>
                  <a:pt x="409575" y="270853"/>
                </a:cubicBezTo>
                <a:cubicBezTo>
                  <a:pt x="407342" y="339203"/>
                  <a:pt x="350123" y="392801"/>
                  <a:pt x="281773" y="390569"/>
                </a:cubicBezTo>
                <a:cubicBezTo>
                  <a:pt x="218075" y="388488"/>
                  <a:pt x="166360" y="338396"/>
                  <a:pt x="162249" y="274796"/>
                </a:cubicBezTo>
                <a:cubicBezTo>
                  <a:pt x="190205" y="269929"/>
                  <a:pt x="278206" y="251060"/>
                  <a:pt x="311763" y="201530"/>
                </a:cubicBezTo>
                <a:close/>
                <a:moveTo>
                  <a:pt x="205521" y="439103"/>
                </a:moveTo>
                <a:cubicBezTo>
                  <a:pt x="214091" y="431881"/>
                  <a:pt x="219031" y="421239"/>
                  <a:pt x="219018" y="410032"/>
                </a:cubicBezTo>
                <a:lnTo>
                  <a:pt x="219018" y="392925"/>
                </a:lnTo>
                <a:cubicBezTo>
                  <a:pt x="260715" y="415107"/>
                  <a:pt x="310708" y="415129"/>
                  <a:pt x="352425" y="392982"/>
                </a:cubicBezTo>
                <a:lnTo>
                  <a:pt x="352425" y="410004"/>
                </a:lnTo>
                <a:cubicBezTo>
                  <a:pt x="352405" y="421270"/>
                  <a:pt x="357391" y="431963"/>
                  <a:pt x="366036" y="439188"/>
                </a:cubicBezTo>
                <a:lnTo>
                  <a:pt x="358502" y="457133"/>
                </a:lnTo>
                <a:cubicBezTo>
                  <a:pt x="310884" y="469903"/>
                  <a:pt x="260740" y="469903"/>
                  <a:pt x="213122" y="457133"/>
                </a:cubicBezTo>
                <a:close/>
                <a:moveTo>
                  <a:pt x="410194" y="438826"/>
                </a:moveTo>
                <a:lnTo>
                  <a:pt x="383286" y="427673"/>
                </a:lnTo>
                <a:cubicBezTo>
                  <a:pt x="376111" y="424747"/>
                  <a:pt x="371435" y="417752"/>
                  <a:pt x="371475" y="410004"/>
                </a:cubicBezTo>
                <a:lnTo>
                  <a:pt x="371475" y="380752"/>
                </a:lnTo>
                <a:cubicBezTo>
                  <a:pt x="407418" y="353852"/>
                  <a:pt x="428592" y="311594"/>
                  <a:pt x="428625" y="266700"/>
                </a:cubicBezTo>
                <a:cubicBezTo>
                  <a:pt x="428626" y="264080"/>
                  <a:pt x="427548" y="261576"/>
                  <a:pt x="425644" y="259775"/>
                </a:cubicBezTo>
                <a:cubicBezTo>
                  <a:pt x="401314" y="237328"/>
                  <a:pt x="374844" y="217315"/>
                  <a:pt x="346615" y="200025"/>
                </a:cubicBezTo>
                <a:lnTo>
                  <a:pt x="433873" y="200025"/>
                </a:lnTo>
                <a:cubicBezTo>
                  <a:pt x="481479" y="314325"/>
                  <a:pt x="422615" y="418824"/>
                  <a:pt x="410194" y="438798"/>
                </a:cubicBezTo>
                <a:close/>
                <a:moveTo>
                  <a:pt x="137693" y="200025"/>
                </a:moveTo>
                <a:lnTo>
                  <a:pt x="288674" y="200025"/>
                </a:lnTo>
                <a:cubicBezTo>
                  <a:pt x="248431" y="243573"/>
                  <a:pt x="152219" y="257175"/>
                  <a:pt x="151143" y="257270"/>
                </a:cubicBezTo>
                <a:cubicBezTo>
                  <a:pt x="146415" y="257900"/>
                  <a:pt x="142881" y="261930"/>
                  <a:pt x="142875" y="266700"/>
                </a:cubicBezTo>
                <a:cubicBezTo>
                  <a:pt x="142912" y="311552"/>
                  <a:pt x="164056" y="353771"/>
                  <a:pt x="199949" y="380667"/>
                </a:cubicBezTo>
                <a:lnTo>
                  <a:pt x="199949" y="410004"/>
                </a:lnTo>
                <a:cubicBezTo>
                  <a:pt x="199967" y="417734"/>
                  <a:pt x="195296" y="424704"/>
                  <a:pt x="188138" y="427625"/>
                </a:cubicBezTo>
                <a:lnTo>
                  <a:pt x="161258" y="438645"/>
                </a:lnTo>
                <a:cubicBezTo>
                  <a:pt x="148657" y="418328"/>
                  <a:pt x="90192" y="314039"/>
                  <a:pt x="137693" y="200025"/>
                </a:cubicBezTo>
                <a:close/>
                <a:moveTo>
                  <a:pt x="19050" y="571700"/>
                </a:moveTo>
                <a:cubicBezTo>
                  <a:pt x="19802" y="552139"/>
                  <a:pt x="28999" y="533865"/>
                  <a:pt x="44263" y="521608"/>
                </a:cubicBezTo>
                <a:cubicBezTo>
                  <a:pt x="64263" y="505265"/>
                  <a:pt x="86274" y="491548"/>
                  <a:pt x="109757" y="480793"/>
                </a:cubicBezTo>
                <a:lnTo>
                  <a:pt x="76419" y="693849"/>
                </a:lnTo>
                <a:lnTo>
                  <a:pt x="76324" y="743236"/>
                </a:lnTo>
                <a:cubicBezTo>
                  <a:pt x="56388" y="739348"/>
                  <a:pt x="37105" y="732652"/>
                  <a:pt x="19050" y="723348"/>
                </a:cubicBezTo>
                <a:close/>
                <a:moveTo>
                  <a:pt x="276273" y="762286"/>
                </a:moveTo>
                <a:lnTo>
                  <a:pt x="276273" y="607695"/>
                </a:lnTo>
                <a:lnTo>
                  <a:pt x="222390" y="479279"/>
                </a:lnTo>
                <a:cubicBezTo>
                  <a:pt x="264217" y="487953"/>
                  <a:pt x="307378" y="487953"/>
                  <a:pt x="349206" y="479279"/>
                </a:cubicBezTo>
                <a:lnTo>
                  <a:pt x="295323" y="607695"/>
                </a:lnTo>
                <a:lnTo>
                  <a:pt x="295323" y="762343"/>
                </a:lnTo>
                <a:cubicBezTo>
                  <a:pt x="288941" y="762362"/>
                  <a:pt x="282591" y="762343"/>
                  <a:pt x="276273" y="762286"/>
                </a:cubicBezTo>
                <a:close/>
                <a:moveTo>
                  <a:pt x="552364" y="723652"/>
                </a:moveTo>
                <a:cubicBezTo>
                  <a:pt x="534594" y="733548"/>
                  <a:pt x="515340" y="740502"/>
                  <a:pt x="495348" y="744245"/>
                </a:cubicBezTo>
                <a:lnTo>
                  <a:pt x="495348" y="695325"/>
                </a:lnTo>
                <a:lnTo>
                  <a:pt x="462515" y="481213"/>
                </a:lnTo>
                <a:cubicBezTo>
                  <a:pt x="485681" y="491893"/>
                  <a:pt x="507399" y="505467"/>
                  <a:pt x="527152" y="521608"/>
                </a:cubicBezTo>
                <a:cubicBezTo>
                  <a:pt x="542370" y="533815"/>
                  <a:pt x="551563" y="552008"/>
                  <a:pt x="552364" y="571500"/>
                </a:cubicBezTo>
                <a:close/>
              </a:path>
            </a:pathLst>
          </a:custGeom>
          <a:solidFill>
            <a:schemeClr val="bg1"/>
          </a:solidFill>
          <a:ln w="9525" cap="flat">
            <a:solidFill>
              <a:schemeClr val="bg1"/>
            </a:solidFill>
            <a:prstDash val="solid"/>
            <a:miter/>
          </a:ln>
        </p:spPr>
        <p:txBody>
          <a:bodyPr rtlCol="0" anchor="ctr"/>
          <a:lstStyle/>
          <a:p>
            <a:endParaRPr lang="en-US" sz="1800"/>
          </a:p>
        </p:txBody>
      </p:sp>
      <p:sp>
        <p:nvSpPr>
          <p:cNvPr id="16" name="TextBox 15">
            <a:extLst>
              <a:ext uri="{FF2B5EF4-FFF2-40B4-BE49-F238E27FC236}">
                <a16:creationId xmlns:a16="http://schemas.microsoft.com/office/drawing/2014/main" id="{B027C801-6F32-41BC-BF07-B2661B77F807}"/>
              </a:ext>
            </a:extLst>
          </p:cNvPr>
          <p:cNvSpPr txBox="1"/>
          <p:nvPr userDrawn="1"/>
        </p:nvSpPr>
        <p:spPr>
          <a:xfrm>
            <a:off x="2267108" y="3183184"/>
            <a:ext cx="3780517" cy="307777"/>
          </a:xfrm>
          <a:prstGeom prst="rect">
            <a:avLst/>
          </a:prstGeom>
          <a:noFill/>
        </p:spPr>
        <p:txBody>
          <a:bodyPr wrap="square" rtlCol="0">
            <a:spAutoFit/>
          </a:bodyPr>
          <a:lstStyle/>
          <a:p>
            <a:pPr algn="ctr"/>
            <a:r>
              <a:rPr lang="en-US" sz="1400">
                <a:solidFill>
                  <a:schemeClr val="bg1"/>
                </a:solidFill>
                <a:latin typeface="+mn-lt"/>
                <a:cs typeface="Times New Roman" panose="02020603050405020304" pitchFamily="18" charset="0"/>
              </a:rPr>
              <a:t>Percent Change of Income per Capita</a:t>
            </a:r>
          </a:p>
        </p:txBody>
      </p:sp>
      <p:sp>
        <p:nvSpPr>
          <p:cNvPr id="17" name="TextBox 16">
            <a:extLst>
              <a:ext uri="{FF2B5EF4-FFF2-40B4-BE49-F238E27FC236}">
                <a16:creationId xmlns:a16="http://schemas.microsoft.com/office/drawing/2014/main" id="{D3AF2621-261B-472E-AEC6-30225B81B172}"/>
              </a:ext>
            </a:extLst>
          </p:cNvPr>
          <p:cNvSpPr txBox="1"/>
          <p:nvPr userDrawn="1"/>
        </p:nvSpPr>
        <p:spPr>
          <a:xfrm>
            <a:off x="8417691" y="871163"/>
            <a:ext cx="3780517" cy="523220"/>
          </a:xfrm>
          <a:prstGeom prst="rect">
            <a:avLst/>
          </a:prstGeom>
          <a:noFill/>
        </p:spPr>
        <p:txBody>
          <a:bodyPr wrap="square" rtlCol="0">
            <a:spAutoFit/>
          </a:bodyPr>
          <a:lstStyle/>
          <a:p>
            <a:pPr algn="ctr"/>
            <a:r>
              <a:rPr lang="en-US" sz="1400">
                <a:solidFill>
                  <a:schemeClr val="bg1"/>
                </a:solidFill>
                <a:latin typeface="+mn-lt"/>
                <a:cs typeface="Times New Roman" panose="02020603050405020304" pitchFamily="18" charset="0"/>
              </a:rPr>
              <a:t>Percent Change of Annual Rate of Housing Inventory</a:t>
            </a:r>
          </a:p>
        </p:txBody>
      </p:sp>
      <p:sp>
        <p:nvSpPr>
          <p:cNvPr id="18" name="TextBox 17">
            <a:extLst>
              <a:ext uri="{FF2B5EF4-FFF2-40B4-BE49-F238E27FC236}">
                <a16:creationId xmlns:a16="http://schemas.microsoft.com/office/drawing/2014/main" id="{C400EA49-302D-4670-B171-5D2F4BC4B80A}"/>
              </a:ext>
            </a:extLst>
          </p:cNvPr>
          <p:cNvSpPr txBox="1"/>
          <p:nvPr userDrawn="1"/>
        </p:nvSpPr>
        <p:spPr>
          <a:xfrm>
            <a:off x="8417691" y="3188866"/>
            <a:ext cx="3780517" cy="307777"/>
          </a:xfrm>
          <a:prstGeom prst="rect">
            <a:avLst/>
          </a:prstGeom>
          <a:noFill/>
        </p:spPr>
        <p:txBody>
          <a:bodyPr wrap="square" rtlCol="0">
            <a:spAutoFit/>
          </a:bodyPr>
          <a:lstStyle/>
          <a:p>
            <a:pPr algn="ctr"/>
            <a:r>
              <a:rPr lang="en-US" sz="1400">
                <a:solidFill>
                  <a:schemeClr val="bg1"/>
                </a:solidFill>
                <a:latin typeface="+mn-lt"/>
                <a:cs typeface="Times New Roman" panose="02020603050405020304" pitchFamily="18" charset="0"/>
              </a:rPr>
              <a:t>Unemployment Rate</a:t>
            </a:r>
          </a:p>
        </p:txBody>
      </p:sp>
      <p:sp>
        <p:nvSpPr>
          <p:cNvPr id="19" name="TextBox 18">
            <a:extLst>
              <a:ext uri="{FF2B5EF4-FFF2-40B4-BE49-F238E27FC236}">
                <a16:creationId xmlns:a16="http://schemas.microsoft.com/office/drawing/2014/main" id="{EA899AB6-4C76-4CC0-BD4D-EC85162F0C0B}"/>
              </a:ext>
            </a:extLst>
          </p:cNvPr>
          <p:cNvSpPr txBox="1"/>
          <p:nvPr userDrawn="1"/>
        </p:nvSpPr>
        <p:spPr>
          <a:xfrm>
            <a:off x="5912125" y="4252367"/>
            <a:ext cx="3319321" cy="584775"/>
          </a:xfrm>
          <a:prstGeom prst="rect">
            <a:avLst/>
          </a:prstGeom>
          <a:noFill/>
        </p:spPr>
        <p:txBody>
          <a:bodyPr wrap="square" rtlCol="0">
            <a:spAutoFit/>
          </a:bodyPr>
          <a:lstStyle/>
          <a:p>
            <a:pPr algn="ctr"/>
            <a:r>
              <a:rPr lang="en-US" sz="3200">
                <a:solidFill>
                  <a:schemeClr val="bg1"/>
                </a:solidFill>
                <a:latin typeface="+mn-lt"/>
                <a:cs typeface="Times New Roman" panose="02020603050405020304" pitchFamily="18" charset="0"/>
              </a:rPr>
              <a:t>Workforce</a:t>
            </a:r>
          </a:p>
        </p:txBody>
      </p:sp>
      <p:sp>
        <p:nvSpPr>
          <p:cNvPr id="20" name="TextBox 19">
            <a:extLst>
              <a:ext uri="{FF2B5EF4-FFF2-40B4-BE49-F238E27FC236}">
                <a16:creationId xmlns:a16="http://schemas.microsoft.com/office/drawing/2014/main" id="{F21FD6C2-2468-4709-829B-FFBCD3A9332B}"/>
              </a:ext>
            </a:extLst>
          </p:cNvPr>
          <p:cNvSpPr txBox="1"/>
          <p:nvPr userDrawn="1"/>
        </p:nvSpPr>
        <p:spPr>
          <a:xfrm>
            <a:off x="-183875" y="4253512"/>
            <a:ext cx="3319321" cy="584775"/>
          </a:xfrm>
          <a:prstGeom prst="rect">
            <a:avLst/>
          </a:prstGeom>
          <a:noFill/>
        </p:spPr>
        <p:txBody>
          <a:bodyPr wrap="square" rtlCol="0">
            <a:spAutoFit/>
          </a:bodyPr>
          <a:lstStyle/>
          <a:p>
            <a:pPr algn="ctr"/>
            <a:r>
              <a:rPr lang="en-US" sz="3200">
                <a:solidFill>
                  <a:schemeClr val="bg1"/>
                </a:solidFill>
                <a:latin typeface="+mn-lt"/>
                <a:cs typeface="Times New Roman" panose="02020603050405020304" pitchFamily="18" charset="0"/>
              </a:rPr>
              <a:t>Income</a:t>
            </a:r>
          </a:p>
        </p:txBody>
      </p:sp>
      <p:sp>
        <p:nvSpPr>
          <p:cNvPr id="21" name="TextBox 20">
            <a:extLst>
              <a:ext uri="{FF2B5EF4-FFF2-40B4-BE49-F238E27FC236}">
                <a16:creationId xmlns:a16="http://schemas.microsoft.com/office/drawing/2014/main" id="{209BFC7E-0071-4BE7-AC02-D93EFAF70532}"/>
              </a:ext>
            </a:extLst>
          </p:cNvPr>
          <p:cNvSpPr txBox="1"/>
          <p:nvPr userDrawn="1"/>
        </p:nvSpPr>
        <p:spPr>
          <a:xfrm>
            <a:off x="5943064" y="1940777"/>
            <a:ext cx="3319321" cy="584775"/>
          </a:xfrm>
          <a:prstGeom prst="rect">
            <a:avLst/>
          </a:prstGeom>
          <a:noFill/>
        </p:spPr>
        <p:txBody>
          <a:bodyPr wrap="square" rtlCol="0">
            <a:spAutoFit/>
          </a:bodyPr>
          <a:lstStyle/>
          <a:p>
            <a:pPr algn="ctr"/>
            <a:r>
              <a:rPr lang="en-US" sz="3200">
                <a:solidFill>
                  <a:schemeClr val="bg1"/>
                </a:solidFill>
                <a:latin typeface="+mn-lt"/>
                <a:cs typeface="Times New Roman" panose="02020603050405020304" pitchFamily="18" charset="0"/>
              </a:rPr>
              <a:t>Housing</a:t>
            </a:r>
          </a:p>
        </p:txBody>
      </p:sp>
      <p:sp>
        <p:nvSpPr>
          <p:cNvPr id="22" name="TextBox 21">
            <a:extLst>
              <a:ext uri="{FF2B5EF4-FFF2-40B4-BE49-F238E27FC236}">
                <a16:creationId xmlns:a16="http://schemas.microsoft.com/office/drawing/2014/main" id="{185CC04E-70FD-46A2-BEF4-375A4138B057}"/>
              </a:ext>
            </a:extLst>
          </p:cNvPr>
          <p:cNvSpPr txBox="1"/>
          <p:nvPr userDrawn="1"/>
        </p:nvSpPr>
        <p:spPr>
          <a:xfrm>
            <a:off x="-61683" y="1965640"/>
            <a:ext cx="3319321" cy="584775"/>
          </a:xfrm>
          <a:prstGeom prst="rect">
            <a:avLst/>
          </a:prstGeom>
          <a:noFill/>
        </p:spPr>
        <p:txBody>
          <a:bodyPr wrap="square" rtlCol="0">
            <a:spAutoFit/>
          </a:bodyPr>
          <a:lstStyle/>
          <a:p>
            <a:pPr algn="ctr"/>
            <a:r>
              <a:rPr lang="en-US" sz="3200">
                <a:solidFill>
                  <a:schemeClr val="bg1"/>
                </a:solidFill>
                <a:latin typeface="+mn-lt"/>
                <a:cs typeface="Times New Roman" panose="02020603050405020304" pitchFamily="18" charset="0"/>
              </a:rPr>
              <a:t>Population</a:t>
            </a:r>
          </a:p>
        </p:txBody>
      </p:sp>
      <p:sp>
        <p:nvSpPr>
          <p:cNvPr id="23" name="Rectangle 22">
            <a:extLst>
              <a:ext uri="{FF2B5EF4-FFF2-40B4-BE49-F238E27FC236}">
                <a16:creationId xmlns:a16="http://schemas.microsoft.com/office/drawing/2014/main" id="{EC2502BE-EB93-430C-8AFF-5F6B2E67CB16}"/>
              </a:ext>
            </a:extLst>
          </p:cNvPr>
          <p:cNvSpPr/>
          <p:nvPr userDrawn="1"/>
        </p:nvSpPr>
        <p:spPr>
          <a:xfrm>
            <a:off x="-461" y="1"/>
            <a:ext cx="12192461" cy="5451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sp>
        <p:nvSpPr>
          <p:cNvPr id="3" name="TextBox 2">
            <a:extLst>
              <a:ext uri="{FF2B5EF4-FFF2-40B4-BE49-F238E27FC236}">
                <a16:creationId xmlns:a16="http://schemas.microsoft.com/office/drawing/2014/main" id="{3E59D445-ADD3-4D64-AC47-ACE83364687A}"/>
              </a:ext>
            </a:extLst>
          </p:cNvPr>
          <p:cNvSpPr txBox="1"/>
          <p:nvPr userDrawn="1"/>
        </p:nvSpPr>
        <p:spPr>
          <a:xfrm>
            <a:off x="604058" y="-55065"/>
            <a:ext cx="7813633" cy="646331"/>
          </a:xfrm>
          <a:prstGeom prst="rect">
            <a:avLst/>
          </a:prstGeom>
          <a:noFill/>
        </p:spPr>
        <p:txBody>
          <a:bodyPr wrap="square" rtlCol="0">
            <a:spAutoFit/>
          </a:bodyPr>
          <a:lstStyle/>
          <a:p>
            <a:r>
              <a:rPr lang="en-US" sz="3600">
                <a:solidFill>
                  <a:schemeClr val="bg1"/>
                </a:solidFill>
              </a:rPr>
              <a:t>Demographics Summary</a:t>
            </a:r>
          </a:p>
        </p:txBody>
      </p:sp>
    </p:spTree>
    <p:extLst>
      <p:ext uri="{BB962C8B-B14F-4D97-AF65-F5344CB8AC3E}">
        <p14:creationId xmlns:p14="http://schemas.microsoft.com/office/powerpoint/2010/main" val="13777118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ppendix_Blank with Footer">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D88642C-F4D4-49CF-B273-5A995D131A32}"/>
              </a:ext>
            </a:extLst>
          </p:cNvPr>
          <p:cNvGrpSpPr/>
          <p:nvPr userDrawn="1"/>
        </p:nvGrpSpPr>
        <p:grpSpPr>
          <a:xfrm>
            <a:off x="-11612" y="0"/>
            <a:ext cx="12203151" cy="1254884"/>
            <a:chOff x="-11613" y="0"/>
            <a:chExt cx="12203151" cy="1254884"/>
          </a:xfrm>
        </p:grpSpPr>
        <p:sp>
          <p:nvSpPr>
            <p:cNvPr id="6" name="Rectangle 5">
              <a:extLst>
                <a:ext uri="{FF2B5EF4-FFF2-40B4-BE49-F238E27FC236}">
                  <a16:creationId xmlns:a16="http://schemas.microsoft.com/office/drawing/2014/main" id="{0C98E2D9-B5AC-46D4-97AA-CE72E4EA8308}"/>
                </a:ext>
              </a:extLst>
            </p:cNvPr>
            <p:cNvSpPr/>
            <p:nvPr/>
          </p:nvSpPr>
          <p:spPr>
            <a:xfrm>
              <a:off x="-9425" y="0"/>
              <a:ext cx="12192000" cy="10309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7" name="Straight Connector 6">
              <a:extLst>
                <a:ext uri="{FF2B5EF4-FFF2-40B4-BE49-F238E27FC236}">
                  <a16:creationId xmlns:a16="http://schemas.microsoft.com/office/drawing/2014/main" id="{19A17C28-0D24-42C8-841D-745858010583}"/>
                </a:ext>
              </a:extLst>
            </p:cNvPr>
            <p:cNvCxnSpPr>
              <a:cxnSpLocks/>
            </p:cNvCxnSpPr>
            <p:nvPr/>
          </p:nvCxnSpPr>
          <p:spPr>
            <a:xfrm>
              <a:off x="-10510" y="1049463"/>
              <a:ext cx="1220204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DEFE027-7D0E-4352-A763-6DEA514EC32B}"/>
                </a:ext>
              </a:extLst>
            </p:cNvPr>
            <p:cNvCxnSpPr>
              <a:cxnSpLocks/>
            </p:cNvCxnSpPr>
            <p:nvPr/>
          </p:nvCxnSpPr>
          <p:spPr>
            <a:xfrm>
              <a:off x="-11613" y="1152201"/>
              <a:ext cx="886889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0CEA22F-416B-4EC4-B343-F2C9BB89EE88}"/>
                </a:ext>
              </a:extLst>
            </p:cNvPr>
            <p:cNvCxnSpPr>
              <a:cxnSpLocks/>
            </p:cNvCxnSpPr>
            <p:nvPr/>
          </p:nvCxnSpPr>
          <p:spPr>
            <a:xfrm>
              <a:off x="-8830" y="1254884"/>
              <a:ext cx="667042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8AA44B3E-1764-4A0D-B39C-60C0FECDBF9C}"/>
              </a:ext>
            </a:extLst>
          </p:cNvPr>
          <p:cNvSpPr>
            <a:spLocks noGrp="1"/>
          </p:cNvSpPr>
          <p:nvPr>
            <p:ph type="ctrTitle"/>
          </p:nvPr>
        </p:nvSpPr>
        <p:spPr>
          <a:xfrm rot="10800000" flipV="1">
            <a:off x="609600" y="228601"/>
            <a:ext cx="9144000"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904311F6-26FE-4A4B-B972-3069733FBFF0}"/>
              </a:ext>
            </a:extLst>
          </p:cNvPr>
          <p:cNvSpPr>
            <a:spLocks noGrp="1"/>
          </p:cNvSpPr>
          <p:nvPr>
            <p:ph type="subTitle" idx="1"/>
          </p:nvPr>
        </p:nvSpPr>
        <p:spPr>
          <a:xfrm>
            <a:off x="548498" y="1424473"/>
            <a:ext cx="11004593" cy="4832366"/>
          </a:xfrm>
        </p:spPr>
        <p:txBody>
          <a:bodyPr>
            <a:noAutofit/>
          </a:bodyPr>
          <a:lstStyle>
            <a:lvl1pPr marL="285750" indent="-285750" algn="l">
              <a:buClr>
                <a:schemeClr val="tx1"/>
              </a:buClr>
              <a:buFont typeface="Courier New" panose="02070309020205020404" pitchFamily="49" charset="0"/>
              <a:buChar char="o"/>
              <a:defRPr sz="1600">
                <a:solidFill>
                  <a:schemeClr val="tx1"/>
                </a:solidFill>
              </a:defRPr>
            </a:lvl1pPr>
            <a:lvl2pPr marL="628650" indent="-285750" algn="l">
              <a:buSzPct val="100000"/>
              <a:buFont typeface="Arial" panose="020B0604020202020204" pitchFamily="34" charset="0"/>
              <a:buChar char="•"/>
              <a:defRPr sz="14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17426027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Blank with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F20903-6E21-4B2C-91AD-0BC10E503147}"/>
              </a:ext>
            </a:extLst>
          </p:cNvPr>
          <p:cNvSpPr/>
          <p:nvPr userDrawn="1"/>
        </p:nvSpPr>
        <p:spPr>
          <a:xfrm>
            <a:off x="-461" y="1"/>
            <a:ext cx="12192461" cy="5451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sp>
        <p:nvSpPr>
          <p:cNvPr id="9" name="Title 1">
            <a:extLst>
              <a:ext uri="{FF2B5EF4-FFF2-40B4-BE49-F238E27FC236}">
                <a16:creationId xmlns:a16="http://schemas.microsoft.com/office/drawing/2014/main" id="{0EDA31C8-A342-4E15-A79D-C600C7953C0B}"/>
              </a:ext>
            </a:extLst>
          </p:cNvPr>
          <p:cNvSpPr>
            <a:spLocks noGrp="1"/>
          </p:cNvSpPr>
          <p:nvPr>
            <p:ph type="ctrTitle"/>
          </p:nvPr>
        </p:nvSpPr>
        <p:spPr>
          <a:xfrm rot="10800000" flipV="1">
            <a:off x="609601" y="-2988"/>
            <a:ext cx="12192001" cy="545123"/>
          </a:xfrm>
          <a:prstGeom prst="rect">
            <a:avLst/>
          </a:prstGeom>
        </p:spPr>
        <p:txBody>
          <a:bodyPr lIns="91440" anchor="ctr">
            <a:normAutofit/>
          </a:bodyPr>
          <a:lstStyle>
            <a:lvl1pPr algn="l">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23986437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C7F4-B90B-472B-80C8-33DB0B404DE9}"/>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8998655-6DF1-490C-B154-0D9FA21574AC}"/>
              </a:ext>
            </a:extLst>
          </p:cNvPr>
          <p:cNvSpPr>
            <a:spLocks noGrp="1"/>
          </p:cNvSpPr>
          <p:nvPr>
            <p:ph type="dt" sz="half" idx="10"/>
          </p:nvPr>
        </p:nvSpPr>
        <p:spPr>
          <a:xfrm>
            <a:off x="832339" y="6391034"/>
            <a:ext cx="2743200" cy="365125"/>
          </a:xfrm>
          <a:prstGeom prst="rect">
            <a:avLst/>
          </a:prstGeom>
        </p:spPr>
        <p:txBody>
          <a:bodyPr/>
          <a:lstStyle/>
          <a:p>
            <a:fld id="{C764DE79-268F-4C1A-8933-263129D2AF90}" type="datetimeFigureOut">
              <a:rPr lang="en-US" smtClean="0"/>
              <a:t>1/10/2024</a:t>
            </a:fld>
            <a:endParaRPr lang="en-US"/>
          </a:p>
        </p:txBody>
      </p:sp>
      <p:sp>
        <p:nvSpPr>
          <p:cNvPr id="4" name="Footer Placeholder 3">
            <a:extLst>
              <a:ext uri="{FF2B5EF4-FFF2-40B4-BE49-F238E27FC236}">
                <a16:creationId xmlns:a16="http://schemas.microsoft.com/office/drawing/2014/main" id="{C618148D-45EE-48BA-A572-A9A253678AA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B807F8-8FD4-4CA9-8E5A-09B9C7E81466}"/>
              </a:ext>
            </a:extLst>
          </p:cNvPr>
          <p:cNvSpPr>
            <a:spLocks noGrp="1"/>
          </p:cNvSpPr>
          <p:nvPr>
            <p:ph type="sldNum" sz="quarter" idx="12"/>
          </p:nvPr>
        </p:nvSpPr>
        <p:spPr>
          <a:xfrm>
            <a:off x="8610600" y="6356352"/>
            <a:ext cx="2743200" cy="365125"/>
          </a:xfrm>
          <a:prstGeom prst="rect">
            <a:avLst/>
          </a:prstGeo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7123822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RSP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C07936-4A2B-4AA4-BBED-3F11C435846A}"/>
              </a:ext>
            </a:extLst>
          </p:cNvPr>
          <p:cNvSpPr/>
          <p:nvPr userDrawn="1"/>
        </p:nvSpPr>
        <p:spPr>
          <a:xfrm>
            <a:off x="-19011" y="1"/>
            <a:ext cx="12202048" cy="103094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 name="Group 4">
            <a:extLst>
              <a:ext uri="{FF2B5EF4-FFF2-40B4-BE49-F238E27FC236}">
                <a16:creationId xmlns:a16="http://schemas.microsoft.com/office/drawing/2014/main" id="{4320C3DB-8A3F-49D9-98A2-E0B0D6B4860E}"/>
              </a:ext>
            </a:extLst>
          </p:cNvPr>
          <p:cNvGrpSpPr/>
          <p:nvPr userDrawn="1"/>
        </p:nvGrpSpPr>
        <p:grpSpPr>
          <a:xfrm>
            <a:off x="-10048" y="1051823"/>
            <a:ext cx="12202048" cy="194270"/>
            <a:chOff x="-10048" y="1060615"/>
            <a:chExt cx="12202048" cy="194270"/>
          </a:xfrm>
        </p:grpSpPr>
        <p:cxnSp>
          <p:nvCxnSpPr>
            <p:cNvPr id="6" name="Straight Connector 5">
              <a:extLst>
                <a:ext uri="{FF2B5EF4-FFF2-40B4-BE49-F238E27FC236}">
                  <a16:creationId xmlns:a16="http://schemas.microsoft.com/office/drawing/2014/main" id="{5DE7207E-19FE-4DA4-897C-9626AA1DC161}"/>
                </a:ext>
              </a:extLst>
            </p:cNvPr>
            <p:cNvCxnSpPr>
              <a:cxnSpLocks/>
            </p:cNvCxnSpPr>
            <p:nvPr/>
          </p:nvCxnSpPr>
          <p:spPr>
            <a:xfrm>
              <a:off x="-10048" y="1060615"/>
              <a:ext cx="12202048" cy="0"/>
            </a:xfrm>
            <a:prstGeom prst="line">
              <a:avLst/>
            </a:prstGeom>
            <a:solidFill>
              <a:srgbClr val="F99D31"/>
            </a:solidFill>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83DB022-1788-4B7A-AAD8-936BA137105B}"/>
                </a:ext>
              </a:extLst>
            </p:cNvPr>
            <p:cNvCxnSpPr>
              <a:cxnSpLocks/>
            </p:cNvCxnSpPr>
            <p:nvPr/>
          </p:nvCxnSpPr>
          <p:spPr>
            <a:xfrm>
              <a:off x="0" y="1152202"/>
              <a:ext cx="8868895" cy="0"/>
            </a:xfrm>
            <a:prstGeom prst="line">
              <a:avLst/>
            </a:prstGeom>
            <a:solidFill>
              <a:srgbClr val="F99D31"/>
            </a:solidFill>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813B4D9-4736-4BDC-B8B3-7505184DC04D}"/>
                </a:ext>
              </a:extLst>
            </p:cNvPr>
            <p:cNvCxnSpPr>
              <a:cxnSpLocks/>
            </p:cNvCxnSpPr>
            <p:nvPr/>
          </p:nvCxnSpPr>
          <p:spPr>
            <a:xfrm>
              <a:off x="-8368" y="1254885"/>
              <a:ext cx="6670425" cy="0"/>
            </a:xfrm>
            <a:prstGeom prst="line">
              <a:avLst/>
            </a:prstGeom>
            <a:solidFill>
              <a:srgbClr val="F99D31"/>
            </a:solidFill>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F1FB86D-0095-58D7-3DED-14BA4F953455}"/>
              </a:ext>
            </a:extLst>
          </p:cNvPr>
          <p:cNvSpPr>
            <a:spLocks noGrp="1"/>
          </p:cNvSpPr>
          <p:nvPr>
            <p:ph type="ctrTitle"/>
          </p:nvPr>
        </p:nvSpPr>
        <p:spPr>
          <a:xfrm rot="10800000" flipV="1">
            <a:off x="609600" y="228601"/>
            <a:ext cx="9144000"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4" name="Subtitle 2">
            <a:extLst>
              <a:ext uri="{FF2B5EF4-FFF2-40B4-BE49-F238E27FC236}">
                <a16:creationId xmlns:a16="http://schemas.microsoft.com/office/drawing/2014/main" id="{33614B27-BDED-E716-DD31-738794E42265}"/>
              </a:ext>
            </a:extLst>
          </p:cNvPr>
          <p:cNvSpPr>
            <a:spLocks noGrp="1"/>
          </p:cNvSpPr>
          <p:nvPr>
            <p:ph type="subTitle" idx="1"/>
          </p:nvPr>
        </p:nvSpPr>
        <p:spPr>
          <a:xfrm>
            <a:off x="609601" y="1402677"/>
            <a:ext cx="10943491"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24933142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p:cNvSpPr/>
          <p:nvPr userDrawn="1"/>
        </p:nvSpPr>
        <p:spPr>
          <a:xfrm>
            <a:off x="0" y="2"/>
            <a:ext cx="12192000" cy="1452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882387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29AC-60BE-4AB3-BDE9-4B5766F1FA80}"/>
              </a:ext>
            </a:extLst>
          </p:cNvPr>
          <p:cNvSpPr>
            <a:spLocks noGrp="1"/>
          </p:cNvSpPr>
          <p:nvPr>
            <p:ph type="ctrTitle"/>
          </p:nvPr>
        </p:nvSpPr>
        <p:spPr>
          <a:xfrm>
            <a:off x="3657600" y="2001838"/>
            <a:ext cx="7010400" cy="1508125"/>
          </a:xfrm>
        </p:spPr>
        <p:txBody>
          <a:bodyPr anchor="b"/>
          <a:lstStyle>
            <a:lvl1pPr algn="l">
              <a:defRPr sz="4500"/>
            </a:lvl1pPr>
          </a:lstStyle>
          <a:p>
            <a:r>
              <a:rPr lang="en-US"/>
              <a:t>Click to edit Master title style</a:t>
            </a:r>
          </a:p>
        </p:txBody>
      </p:sp>
      <p:sp>
        <p:nvSpPr>
          <p:cNvPr id="3" name="Subtitle 2">
            <a:extLst>
              <a:ext uri="{FF2B5EF4-FFF2-40B4-BE49-F238E27FC236}">
                <a16:creationId xmlns:a16="http://schemas.microsoft.com/office/drawing/2014/main" id="{FB125C91-9D91-454F-9C27-B20DFB0B713C}"/>
              </a:ext>
            </a:extLst>
          </p:cNvPr>
          <p:cNvSpPr>
            <a:spLocks noGrp="1"/>
          </p:cNvSpPr>
          <p:nvPr>
            <p:ph type="subTitle" idx="1"/>
          </p:nvPr>
        </p:nvSpPr>
        <p:spPr>
          <a:xfrm>
            <a:off x="3657598" y="3602038"/>
            <a:ext cx="7010401" cy="165576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grpSp>
        <p:nvGrpSpPr>
          <p:cNvPr id="8" name="Group 7">
            <a:extLst>
              <a:ext uri="{FF2B5EF4-FFF2-40B4-BE49-F238E27FC236}">
                <a16:creationId xmlns:a16="http://schemas.microsoft.com/office/drawing/2014/main" id="{3CA7651A-3619-4A90-A33B-B895C34B6B4F}"/>
              </a:ext>
            </a:extLst>
          </p:cNvPr>
          <p:cNvGrpSpPr/>
          <p:nvPr userDrawn="1"/>
        </p:nvGrpSpPr>
        <p:grpSpPr>
          <a:xfrm>
            <a:off x="2" y="0"/>
            <a:ext cx="3657599" cy="6858000"/>
            <a:chOff x="1" y="0"/>
            <a:chExt cx="1714516" cy="6858000"/>
          </a:xfrm>
        </p:grpSpPr>
        <p:sp>
          <p:nvSpPr>
            <p:cNvPr id="11" name="Rectangle 10">
              <a:extLst>
                <a:ext uri="{FF2B5EF4-FFF2-40B4-BE49-F238E27FC236}">
                  <a16:creationId xmlns:a16="http://schemas.microsoft.com/office/drawing/2014/main" id="{97686ADD-BAC6-489A-9D3F-8EB1F74E5266}"/>
                </a:ext>
              </a:extLst>
            </p:cNvPr>
            <p:cNvSpPr/>
            <p:nvPr/>
          </p:nvSpPr>
          <p:spPr>
            <a:xfrm>
              <a:off x="1" y="0"/>
              <a:ext cx="1524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F11286-7B9C-4CA2-9131-7757E348BA65}"/>
                </a:ext>
              </a:extLst>
            </p:cNvPr>
            <p:cNvSpPr/>
            <p:nvPr/>
          </p:nvSpPr>
          <p:spPr>
            <a:xfrm>
              <a:off x="1106532" y="0"/>
              <a:ext cx="527059"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B7D8D9D9-13BD-4448-A7C6-8B5A8619F945}"/>
                </a:ext>
              </a:extLst>
            </p:cNvPr>
            <p:cNvSpPr/>
            <p:nvPr/>
          </p:nvSpPr>
          <p:spPr>
            <a:xfrm>
              <a:off x="1524001" y="0"/>
              <a:ext cx="190516"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3" name="Picture 12" descr="A picture containing text, clipart&#10;&#10;Description automatically generated">
            <a:extLst>
              <a:ext uri="{FF2B5EF4-FFF2-40B4-BE49-F238E27FC236}">
                <a16:creationId xmlns:a16="http://schemas.microsoft.com/office/drawing/2014/main" id="{83EBD3DE-5100-45A5-9DD9-4DAB5AA0B2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6207" y="6289558"/>
            <a:ext cx="1830773" cy="499431"/>
          </a:xfrm>
          <a:prstGeom prst="rect">
            <a:avLst/>
          </a:prstGeom>
        </p:spPr>
      </p:pic>
    </p:spTree>
    <p:extLst>
      <p:ext uri="{BB962C8B-B14F-4D97-AF65-F5344CB8AC3E}">
        <p14:creationId xmlns:p14="http://schemas.microsoft.com/office/powerpoint/2010/main" val="81147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descr="A picture containing calendar&#10;&#10;Description automatically generated">
            <a:extLst>
              <a:ext uri="{FF2B5EF4-FFF2-40B4-BE49-F238E27FC236}">
                <a16:creationId xmlns:a16="http://schemas.microsoft.com/office/drawing/2014/main" id="{1910D035-6D0A-CB9D-668F-D88C8D4BBDEF}"/>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21837"/>
          <a:stretch/>
        </p:blipFill>
        <p:spPr>
          <a:xfrm>
            <a:off x="117893" y="1"/>
            <a:ext cx="12074107" cy="6865551"/>
          </a:xfrm>
          <a:prstGeom prst="rect">
            <a:avLst/>
          </a:prstGeom>
        </p:spPr>
      </p:pic>
      <p:sp>
        <p:nvSpPr>
          <p:cNvPr id="3" name="Flowchart: Delay 2">
            <a:extLst>
              <a:ext uri="{FF2B5EF4-FFF2-40B4-BE49-F238E27FC236}">
                <a16:creationId xmlns:a16="http://schemas.microsoft.com/office/drawing/2014/main" id="{20455A0B-D286-8110-510F-67FB34E04E9D}"/>
              </a:ext>
            </a:extLst>
          </p:cNvPr>
          <p:cNvSpPr/>
          <p:nvPr userDrawn="1"/>
        </p:nvSpPr>
        <p:spPr>
          <a:xfrm>
            <a:off x="0" y="1"/>
            <a:ext cx="5506499" cy="6865551"/>
          </a:xfrm>
          <a:prstGeom prst="flowChartDela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0901E13A-30F0-505B-080D-71BB68630872}"/>
              </a:ext>
            </a:extLst>
          </p:cNvPr>
          <p:cNvSpPr>
            <a:spLocks noGrp="1"/>
          </p:cNvSpPr>
          <p:nvPr>
            <p:ph type="ctrTitle"/>
          </p:nvPr>
        </p:nvSpPr>
        <p:spPr>
          <a:xfrm>
            <a:off x="298581" y="1474195"/>
            <a:ext cx="4549732" cy="1558210"/>
          </a:xfrm>
        </p:spPr>
        <p:txBody>
          <a:bodyPr anchor="b">
            <a:noAutofit/>
          </a:bodyPr>
          <a:lstStyle>
            <a:lvl1pPr algn="ctr">
              <a:defRPr sz="4000">
                <a:solidFill>
                  <a:schemeClr val="tx2"/>
                </a:solidFill>
              </a:defRPr>
            </a:lvl1pPr>
          </a:lstStyle>
          <a:p>
            <a:r>
              <a:rPr lang="en-US"/>
              <a:t>Click to edit Master title style</a:t>
            </a:r>
          </a:p>
        </p:txBody>
      </p:sp>
      <p:sp>
        <p:nvSpPr>
          <p:cNvPr id="9" name="Subtitle 2">
            <a:extLst>
              <a:ext uri="{FF2B5EF4-FFF2-40B4-BE49-F238E27FC236}">
                <a16:creationId xmlns:a16="http://schemas.microsoft.com/office/drawing/2014/main" id="{2354615D-3852-DA56-C04F-3DB9C35CCEA5}"/>
              </a:ext>
            </a:extLst>
          </p:cNvPr>
          <p:cNvSpPr>
            <a:spLocks noGrp="1"/>
          </p:cNvSpPr>
          <p:nvPr>
            <p:ph type="subTitle" idx="1"/>
          </p:nvPr>
        </p:nvSpPr>
        <p:spPr>
          <a:xfrm>
            <a:off x="298581" y="3602038"/>
            <a:ext cx="4549732" cy="1655762"/>
          </a:xfrm>
        </p:spPr>
        <p:txBody>
          <a:bodyPr/>
          <a:lstStyle>
            <a:lvl1pPr marL="0" indent="0" algn="ctr">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62509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901E13A-30F0-505B-080D-71BB68630872}"/>
              </a:ext>
            </a:extLst>
          </p:cNvPr>
          <p:cNvSpPr>
            <a:spLocks noGrp="1"/>
          </p:cNvSpPr>
          <p:nvPr>
            <p:ph type="ctrTitle"/>
          </p:nvPr>
        </p:nvSpPr>
        <p:spPr>
          <a:xfrm>
            <a:off x="0" y="1"/>
            <a:ext cx="12192000" cy="1119673"/>
          </a:xfrm>
        </p:spPr>
        <p:txBody>
          <a:bodyPr anchor="b">
            <a:noAutofit/>
          </a:bodyPr>
          <a:lstStyle>
            <a:lvl1pPr algn="ctr">
              <a:defRPr sz="4000" b="1">
                <a:solidFill>
                  <a:schemeClr val="tx2"/>
                </a:solidFill>
              </a:defRPr>
            </a:lvl1pPr>
          </a:lstStyle>
          <a:p>
            <a:r>
              <a:rPr lang="en-US"/>
              <a:t>Click to edit Master title style</a:t>
            </a:r>
          </a:p>
        </p:txBody>
      </p:sp>
      <p:sp>
        <p:nvSpPr>
          <p:cNvPr id="9" name="Subtitle 2">
            <a:extLst>
              <a:ext uri="{FF2B5EF4-FFF2-40B4-BE49-F238E27FC236}">
                <a16:creationId xmlns:a16="http://schemas.microsoft.com/office/drawing/2014/main" id="{2354615D-3852-DA56-C04F-3DB9C35CCEA5}"/>
              </a:ext>
            </a:extLst>
          </p:cNvPr>
          <p:cNvSpPr>
            <a:spLocks noGrp="1"/>
          </p:cNvSpPr>
          <p:nvPr>
            <p:ph type="subTitle" idx="1"/>
          </p:nvPr>
        </p:nvSpPr>
        <p:spPr>
          <a:xfrm>
            <a:off x="0" y="1138754"/>
            <a:ext cx="12192000" cy="699378"/>
          </a:xfrm>
        </p:spPr>
        <p:txBody>
          <a:bodyPr/>
          <a:lstStyle>
            <a:lvl1pPr marL="0" indent="0" algn="ctr">
              <a:buNone/>
              <a:defRPr sz="2400" i="1">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0" name="Straight Connector 9">
            <a:extLst>
              <a:ext uri="{FF2B5EF4-FFF2-40B4-BE49-F238E27FC236}">
                <a16:creationId xmlns:a16="http://schemas.microsoft.com/office/drawing/2014/main" id="{BC0B0795-F9C8-796D-35E5-3A6A613BF0F9}"/>
              </a:ext>
            </a:extLst>
          </p:cNvPr>
          <p:cNvCxnSpPr>
            <a:cxnSpLocks/>
          </p:cNvCxnSpPr>
          <p:nvPr userDrawn="1"/>
        </p:nvCxnSpPr>
        <p:spPr>
          <a:xfrm>
            <a:off x="528735" y="1017033"/>
            <a:ext cx="11134531" cy="1908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descr="A group of people walking down a street&#10;&#10;Description automatically generated with medium confidence">
            <a:extLst>
              <a:ext uri="{FF2B5EF4-FFF2-40B4-BE49-F238E27FC236}">
                <a16:creationId xmlns:a16="http://schemas.microsoft.com/office/drawing/2014/main" id="{1861A764-F806-D836-162C-8300742201ED}"/>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t="17966"/>
          <a:stretch/>
        </p:blipFill>
        <p:spPr>
          <a:xfrm>
            <a:off x="0" y="1857213"/>
            <a:ext cx="12192000" cy="5000786"/>
          </a:xfrm>
          <a:prstGeom prst="rect">
            <a:avLst/>
          </a:prstGeom>
        </p:spPr>
      </p:pic>
    </p:spTree>
    <p:extLst>
      <p:ext uri="{BB962C8B-B14F-4D97-AF65-F5344CB8AC3E}">
        <p14:creationId xmlns:p14="http://schemas.microsoft.com/office/powerpoint/2010/main" val="148240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1D6052-DC30-DC80-F905-9A8B1FD98583}"/>
              </a:ext>
            </a:extLst>
          </p:cNvPr>
          <p:cNvSpPr txBox="1">
            <a:spLocks/>
          </p:cNvSpPr>
          <p:nvPr userDrawn="1"/>
        </p:nvSpPr>
        <p:spPr>
          <a:xfrm>
            <a:off x="609600" y="91440"/>
            <a:ext cx="963168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600"/>
          </a:p>
        </p:txBody>
      </p:sp>
      <p:cxnSp>
        <p:nvCxnSpPr>
          <p:cNvPr id="3" name="Straight Connector 2">
            <a:extLst>
              <a:ext uri="{FF2B5EF4-FFF2-40B4-BE49-F238E27FC236}">
                <a16:creationId xmlns:a16="http://schemas.microsoft.com/office/drawing/2014/main" id="{5B852CEC-9F82-016C-4AD8-BA84D2A2E479}"/>
              </a:ext>
            </a:extLst>
          </p:cNvPr>
          <p:cNvCxnSpPr/>
          <p:nvPr userDrawn="1"/>
        </p:nvCxnSpPr>
        <p:spPr>
          <a:xfrm>
            <a:off x="609600" y="646253"/>
            <a:ext cx="8283488" cy="0"/>
          </a:xfrm>
          <a:prstGeom prst="line">
            <a:avLst/>
          </a:prstGeom>
          <a:ln w="19050">
            <a:solidFill>
              <a:schemeClr val="tx2"/>
            </a:solidFill>
          </a:ln>
        </p:spPr>
        <p:style>
          <a:lnRef idx="1">
            <a:schemeClr val="accent4"/>
          </a:lnRef>
          <a:fillRef idx="0">
            <a:schemeClr val="accent4"/>
          </a:fillRef>
          <a:effectRef idx="0">
            <a:schemeClr val="accent4"/>
          </a:effectRef>
          <a:fontRef idx="minor">
            <a:schemeClr val="tx1"/>
          </a:fontRef>
        </p:style>
      </p:cxnSp>
      <p:cxnSp>
        <p:nvCxnSpPr>
          <p:cNvPr id="4" name="Straight Connector 3">
            <a:extLst>
              <a:ext uri="{FF2B5EF4-FFF2-40B4-BE49-F238E27FC236}">
                <a16:creationId xmlns:a16="http://schemas.microsoft.com/office/drawing/2014/main" id="{065A2711-0CC7-4D37-884F-B70EEF00B42A}"/>
              </a:ext>
            </a:extLst>
          </p:cNvPr>
          <p:cNvCxnSpPr>
            <a:cxnSpLocks/>
          </p:cNvCxnSpPr>
          <p:nvPr userDrawn="1"/>
        </p:nvCxnSpPr>
        <p:spPr>
          <a:xfrm>
            <a:off x="609601" y="717172"/>
            <a:ext cx="7435913" cy="0"/>
          </a:xfrm>
          <a:prstGeom prst="line">
            <a:avLst/>
          </a:prstGeom>
          <a:ln w="19050">
            <a:solidFill>
              <a:schemeClr val="accent3"/>
            </a:solidFill>
          </a:ln>
        </p:spPr>
        <p:style>
          <a:lnRef idx="1">
            <a:schemeClr val="accent4"/>
          </a:lnRef>
          <a:fillRef idx="0">
            <a:schemeClr val="accent4"/>
          </a:fillRef>
          <a:effectRef idx="0">
            <a:schemeClr val="accent4"/>
          </a:effectRef>
          <a:fontRef idx="minor">
            <a:schemeClr val="tx1"/>
          </a:fontRef>
        </p:style>
      </p:cxnSp>
      <p:sp>
        <p:nvSpPr>
          <p:cNvPr id="5" name="Title 1">
            <a:extLst>
              <a:ext uri="{FF2B5EF4-FFF2-40B4-BE49-F238E27FC236}">
                <a16:creationId xmlns:a16="http://schemas.microsoft.com/office/drawing/2014/main" id="{291B2D0E-2F6D-BC98-67EA-79BA416F82CA}"/>
              </a:ext>
            </a:extLst>
          </p:cNvPr>
          <p:cNvSpPr>
            <a:spLocks noGrp="1"/>
          </p:cNvSpPr>
          <p:nvPr>
            <p:ph type="ctrTitle"/>
          </p:nvPr>
        </p:nvSpPr>
        <p:spPr>
          <a:xfrm rot="10800000" flipV="1">
            <a:off x="627015" y="91440"/>
            <a:ext cx="10607040" cy="548640"/>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6" name="Subtitle 2">
            <a:extLst>
              <a:ext uri="{FF2B5EF4-FFF2-40B4-BE49-F238E27FC236}">
                <a16:creationId xmlns:a16="http://schemas.microsoft.com/office/drawing/2014/main" id="{E4931A29-982A-26C8-BBD8-D6D28F577E7D}"/>
              </a:ext>
            </a:extLst>
          </p:cNvPr>
          <p:cNvSpPr>
            <a:spLocks noGrp="1"/>
          </p:cNvSpPr>
          <p:nvPr>
            <p:ph type="subTitle" idx="1"/>
          </p:nvPr>
        </p:nvSpPr>
        <p:spPr>
          <a:xfrm>
            <a:off x="609601" y="914400"/>
            <a:ext cx="10943491"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303696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9" Type="http://schemas.openxmlformats.org/officeDocument/2006/relationships/slideLayout" Target="../slideLayouts/slideLayout47.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42" Type="http://schemas.openxmlformats.org/officeDocument/2006/relationships/slideLayout" Target="../slideLayouts/slideLayout50.xml"/><Relationship Id="rId47" Type="http://schemas.openxmlformats.org/officeDocument/2006/relationships/slideLayout" Target="../slideLayouts/slideLayout55.xml"/><Relationship Id="rId50" Type="http://schemas.openxmlformats.org/officeDocument/2006/relationships/slideLayout" Target="../slideLayouts/slideLayout58.xml"/><Relationship Id="rId55" Type="http://schemas.openxmlformats.org/officeDocument/2006/relationships/slideLayout" Target="../slideLayouts/slideLayout63.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9" Type="http://schemas.openxmlformats.org/officeDocument/2006/relationships/slideLayout" Target="../slideLayouts/slideLayout37.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37" Type="http://schemas.openxmlformats.org/officeDocument/2006/relationships/slideLayout" Target="../slideLayouts/slideLayout45.xml"/><Relationship Id="rId40" Type="http://schemas.openxmlformats.org/officeDocument/2006/relationships/slideLayout" Target="../slideLayouts/slideLayout48.xml"/><Relationship Id="rId45" Type="http://schemas.openxmlformats.org/officeDocument/2006/relationships/slideLayout" Target="../slideLayouts/slideLayout53.xml"/><Relationship Id="rId53" Type="http://schemas.openxmlformats.org/officeDocument/2006/relationships/slideLayout" Target="../slideLayouts/slideLayout61.xml"/><Relationship Id="rId58" Type="http://schemas.openxmlformats.org/officeDocument/2006/relationships/slideLayout" Target="../slideLayouts/slideLayout66.xml"/><Relationship Id="rId5" Type="http://schemas.openxmlformats.org/officeDocument/2006/relationships/slideLayout" Target="../slideLayouts/slideLayout13.xml"/><Relationship Id="rId61" Type="http://schemas.openxmlformats.org/officeDocument/2006/relationships/slideLayout" Target="../slideLayouts/slideLayout69.xml"/><Relationship Id="rId19" Type="http://schemas.openxmlformats.org/officeDocument/2006/relationships/slideLayout" Target="../slideLayouts/slideLayout2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slideLayout" Target="../slideLayouts/slideLayout43.xml"/><Relationship Id="rId43" Type="http://schemas.openxmlformats.org/officeDocument/2006/relationships/slideLayout" Target="../slideLayouts/slideLayout51.xml"/><Relationship Id="rId48" Type="http://schemas.openxmlformats.org/officeDocument/2006/relationships/slideLayout" Target="../slideLayouts/slideLayout56.xml"/><Relationship Id="rId56" Type="http://schemas.openxmlformats.org/officeDocument/2006/relationships/slideLayout" Target="../slideLayouts/slideLayout64.xml"/><Relationship Id="rId8" Type="http://schemas.openxmlformats.org/officeDocument/2006/relationships/slideLayout" Target="../slideLayouts/slideLayout16.xml"/><Relationship Id="rId51" Type="http://schemas.openxmlformats.org/officeDocument/2006/relationships/slideLayout" Target="../slideLayouts/slideLayout59.xml"/><Relationship Id="rId3" Type="http://schemas.openxmlformats.org/officeDocument/2006/relationships/slideLayout" Target="../slideLayouts/slideLayout11.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38" Type="http://schemas.openxmlformats.org/officeDocument/2006/relationships/slideLayout" Target="../slideLayouts/slideLayout46.xml"/><Relationship Id="rId46" Type="http://schemas.openxmlformats.org/officeDocument/2006/relationships/slideLayout" Target="../slideLayouts/slideLayout54.xml"/><Relationship Id="rId59" Type="http://schemas.openxmlformats.org/officeDocument/2006/relationships/slideLayout" Target="../slideLayouts/slideLayout67.xml"/><Relationship Id="rId20" Type="http://schemas.openxmlformats.org/officeDocument/2006/relationships/slideLayout" Target="../slideLayouts/slideLayout28.xml"/><Relationship Id="rId41" Type="http://schemas.openxmlformats.org/officeDocument/2006/relationships/slideLayout" Target="../slideLayouts/slideLayout49.xml"/><Relationship Id="rId54" Type="http://schemas.openxmlformats.org/officeDocument/2006/relationships/slideLayout" Target="../slideLayouts/slideLayout62.xml"/><Relationship Id="rId62"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slideLayout" Target="../slideLayouts/slideLayout44.xml"/><Relationship Id="rId49" Type="http://schemas.openxmlformats.org/officeDocument/2006/relationships/slideLayout" Target="../slideLayouts/slideLayout57.xml"/><Relationship Id="rId57" Type="http://schemas.openxmlformats.org/officeDocument/2006/relationships/slideLayout" Target="../slideLayouts/slideLayout65.xml"/><Relationship Id="rId10" Type="http://schemas.openxmlformats.org/officeDocument/2006/relationships/slideLayout" Target="../slideLayouts/slideLayout18.xml"/><Relationship Id="rId31" Type="http://schemas.openxmlformats.org/officeDocument/2006/relationships/slideLayout" Target="../slideLayouts/slideLayout39.xml"/><Relationship Id="rId44" Type="http://schemas.openxmlformats.org/officeDocument/2006/relationships/slideLayout" Target="../slideLayouts/slideLayout52.xml"/><Relationship Id="rId52" Type="http://schemas.openxmlformats.org/officeDocument/2006/relationships/slideLayout" Target="../slideLayouts/slideLayout60.xml"/><Relationship Id="rId60" Type="http://schemas.openxmlformats.org/officeDocument/2006/relationships/slideLayout" Target="../slideLayouts/slideLayout6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B1461-94F5-4D16-BAFD-1673FF796148}" type="datetimeFigureOut">
              <a:rPr lang="en-US" smtClean="0"/>
              <a:t>1/10/2024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23B9AA-F457-4861-AC42-B50055CBF25C}" type="slidenum">
              <a:rPr lang="en-US" smtClean="0"/>
              <a:t>‹#›</a:t>
            </a:fld>
            <a:endParaRPr lang="en-US"/>
          </a:p>
        </p:txBody>
      </p:sp>
    </p:spTree>
    <p:extLst>
      <p:ext uri="{BB962C8B-B14F-4D97-AF65-F5344CB8AC3E}">
        <p14:creationId xmlns:p14="http://schemas.microsoft.com/office/powerpoint/2010/main" val="27657698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AB188D4-D072-4BA7-8A92-72E4DA75A347}"/>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0B44F93F-84C4-4014-8813-00B2F0AF08B4}"/>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Times New Roman" panose="02020603050405020304" pitchFamily="18" charset="0"/>
                <a:cs typeface="Times New Roman" panose="02020603050405020304" pitchFamily="18" charset="0"/>
              </a:rPr>
              <a:pPr/>
              <a:t>‹#›</a:t>
            </a:fld>
            <a:endParaRPr lang="en-US" sz="900">
              <a:solidFill>
                <a:schemeClr val="bg1"/>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299C44A-27F9-45A3-8323-FC391F27E596}"/>
              </a:ext>
            </a:extLst>
          </p:cNvPr>
          <p:cNvSpPr/>
          <p:nvPr userDrawn="1"/>
        </p:nvSpPr>
        <p:spPr>
          <a:xfrm>
            <a:off x="0" y="6492876"/>
            <a:ext cx="12192000" cy="36512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Slide Number Placeholder 1">
            <a:extLst>
              <a:ext uri="{FF2B5EF4-FFF2-40B4-BE49-F238E27FC236}">
                <a16:creationId xmlns:a16="http://schemas.microsoft.com/office/drawing/2014/main" id="{60BB6CC6-BC39-4F92-BA50-2A284EAF1960}"/>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A8B2CB2-896C-4D38-9A05-96530D461B3C}"/>
              </a:ext>
            </a:extLst>
          </p:cNvPr>
          <p:cNvSpPr txBox="1"/>
          <p:nvPr userDrawn="1"/>
        </p:nvSpPr>
        <p:spPr>
          <a:xfrm>
            <a:off x="128027" y="6471992"/>
            <a:ext cx="110045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chemeClr val="bg1"/>
                </a:solidFill>
                <a:effectLst/>
                <a:latin typeface="+mn-lt"/>
              </a:rPr>
              <a:t>©</a:t>
            </a:r>
            <a:r>
              <a:rPr lang="en-US" sz="1800" b="0" i="0">
                <a:solidFill>
                  <a:schemeClr val="bg1"/>
                </a:solidFill>
                <a:effectLst/>
                <a:latin typeface="+mn-lt"/>
              </a:rPr>
              <a:t> </a:t>
            </a:r>
            <a:r>
              <a:rPr lang="en-US" sz="900" b="0" i="0">
                <a:solidFill>
                  <a:schemeClr val="bg1"/>
                </a:solidFill>
                <a:effectLst/>
                <a:latin typeface="+mn-lt"/>
              </a:rPr>
              <a:t>2023 RSP. All rights reserved</a:t>
            </a:r>
          </a:p>
        </p:txBody>
      </p:sp>
    </p:spTree>
    <p:extLst>
      <p:ext uri="{BB962C8B-B14F-4D97-AF65-F5344CB8AC3E}">
        <p14:creationId xmlns:p14="http://schemas.microsoft.com/office/powerpoint/2010/main" val="151151301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6" r:id="rId41"/>
    <p:sldLayoutId id="2147483717" r:id="rId42"/>
    <p:sldLayoutId id="2147483718" r:id="rId43"/>
    <p:sldLayoutId id="2147483719" r:id="rId44"/>
    <p:sldLayoutId id="2147483720" r:id="rId45"/>
    <p:sldLayoutId id="2147483721" r:id="rId46"/>
    <p:sldLayoutId id="2147483722" r:id="rId47"/>
    <p:sldLayoutId id="2147483723" r:id="rId48"/>
    <p:sldLayoutId id="2147483724" r:id="rId49"/>
    <p:sldLayoutId id="2147483725" r:id="rId50"/>
    <p:sldLayoutId id="2147483726" r:id="rId51"/>
    <p:sldLayoutId id="2147483727" r:id="rId52"/>
    <p:sldLayoutId id="2147483728" r:id="rId53"/>
    <p:sldLayoutId id="2147483729" r:id="rId54"/>
    <p:sldLayoutId id="2147483730" r:id="rId55"/>
    <p:sldLayoutId id="2147483731" r:id="rId56"/>
    <p:sldLayoutId id="2147483732" r:id="rId57"/>
    <p:sldLayoutId id="2147483733" r:id="rId58"/>
    <p:sldLayoutId id="2147483734" r:id="rId59"/>
    <p:sldLayoutId id="2147483735" r:id="rId60"/>
    <p:sldLayoutId id="2147483753" r:id="rId6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228600" indent="-228600" algn="l" defTabSz="685800" rtl="0" eaLnBrk="1" latinLnBrk="0" hangingPunct="1">
        <a:lnSpc>
          <a:spcPct val="100000"/>
        </a:lnSpc>
        <a:spcBef>
          <a:spcPts val="600"/>
        </a:spcBef>
        <a:buFont typeface="Courier New" panose="02070309020205020404" pitchFamily="49" charset="0"/>
        <a:buChar char="o"/>
        <a:defRPr sz="1600" kern="1200">
          <a:solidFill>
            <a:schemeClr val="tx1"/>
          </a:solidFill>
          <a:latin typeface="+mn-lt"/>
          <a:ea typeface="+mn-ea"/>
          <a:cs typeface="+mn-cs"/>
        </a:defRPr>
      </a:lvl1pPr>
      <a:lvl2pPr marL="514350" indent="-171450" algn="l" defTabSz="6858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857250" indent="-171450" algn="l" defTabSz="6858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hyperlink" Target="https://en.m.wikipedia.org/wiki/File:Red_Checkmark.sv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hyperlink" Target="https://en.m.wikipedia.org/wiki/File:Red_Checkmark.sv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hyperlink" Target="https://nam12.safelinks.protection.outlook.com/?url=https%3A%2F%2Fdmschools.co1.qualtrics.com%2Fjfe%2Fform%2FSV_blnffvP6qaNKUvk&amp;data=05%7C02%7CMATTHEW.SMITH%40dmschools.org%7C4dce2ca985544c72f8eb08dc0d2e9014%7Ceba5623b50fe4e37bd3884cca5305de7%7C0%7C0%7C638399740839111024%7CUnknown%7CTWFpbGZsb3d8eyJWIjoiMC4wLjAwMDAiLCJQIjoiV2luMzIiLCJBTiI6Ik1haWwiLCJXVCI6Mn0%3D%7C3000%7C%7C%7C&amp;sdata=aP4b%2FP1Mqmm3GAN%2BXfuLE611pgJaNWxrxrQV72nqpyw%3D&amp;reserved=0" TargetMode="External"/><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65.svg"/></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284B-A934-3D2B-FA84-B54132BA6F54}"/>
              </a:ext>
            </a:extLst>
          </p:cNvPr>
          <p:cNvSpPr>
            <a:spLocks noGrp="1"/>
          </p:cNvSpPr>
          <p:nvPr>
            <p:ph type="ctrTitle"/>
          </p:nvPr>
        </p:nvSpPr>
        <p:spPr>
          <a:xfrm>
            <a:off x="762001" y="5074024"/>
            <a:ext cx="10109199" cy="598032"/>
          </a:xfrm>
        </p:spPr>
        <p:txBody>
          <a:bodyPr anchor="ctr">
            <a:normAutofit/>
          </a:bodyPr>
          <a:lstStyle/>
          <a:p>
            <a:r>
              <a:rPr lang="en-US" sz="3600" dirty="0">
                <a:solidFill>
                  <a:srgbClr val="C00000"/>
                </a:solidFill>
              </a:rPr>
              <a:t>Committee Updates</a:t>
            </a:r>
          </a:p>
        </p:txBody>
      </p:sp>
      <p:sp>
        <p:nvSpPr>
          <p:cNvPr id="3" name="Subtitle 2">
            <a:extLst>
              <a:ext uri="{FF2B5EF4-FFF2-40B4-BE49-F238E27FC236}">
                <a16:creationId xmlns:a16="http://schemas.microsoft.com/office/drawing/2014/main" id="{F96C955C-60F8-467B-273C-271BD294BAFA}"/>
              </a:ext>
            </a:extLst>
          </p:cNvPr>
          <p:cNvSpPr>
            <a:spLocks noGrp="1"/>
          </p:cNvSpPr>
          <p:nvPr>
            <p:ph type="subTitle" idx="1"/>
          </p:nvPr>
        </p:nvSpPr>
        <p:spPr>
          <a:xfrm>
            <a:off x="762001" y="5672059"/>
            <a:ext cx="10109199" cy="547765"/>
          </a:xfrm>
        </p:spPr>
        <p:txBody>
          <a:bodyPr anchor="t">
            <a:normAutofit/>
          </a:bodyPr>
          <a:lstStyle/>
          <a:p>
            <a:r>
              <a:rPr lang="en-US" dirty="0">
                <a:solidFill>
                  <a:srgbClr val="C00000"/>
                </a:solidFill>
              </a:rPr>
              <a:t>January 10/11, 2024</a:t>
            </a:r>
          </a:p>
        </p:txBody>
      </p:sp>
      <p:sp>
        <p:nvSpPr>
          <p:cNvPr id="62" name="Rectangle 61">
            <a:extLst>
              <a:ext uri="{FF2B5EF4-FFF2-40B4-BE49-F238E27FC236}">
                <a16:creationId xmlns:a16="http://schemas.microsoft.com/office/drawing/2014/main" id="{5E395AE0-8789-FAD6-A987-32E65C185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4390253"/>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logo&#10;&#10;Description automatically generated">
            <a:extLst>
              <a:ext uri="{FF2B5EF4-FFF2-40B4-BE49-F238E27FC236}">
                <a16:creationId xmlns:a16="http://schemas.microsoft.com/office/drawing/2014/main" id="{73777DF9-1B74-A269-CF35-3811920B8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141" y="580605"/>
            <a:ext cx="10488660" cy="3225262"/>
          </a:xfrm>
          <a:prstGeom prst="rect">
            <a:avLst/>
          </a:prstGeom>
        </p:spPr>
      </p:pic>
      <p:cxnSp>
        <p:nvCxnSpPr>
          <p:cNvPr id="63" name="Straight Connector 62">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1" y="481151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2107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D7C3-04EB-DFEB-55E2-3C4058651FF7}"/>
              </a:ext>
            </a:extLst>
          </p:cNvPr>
          <p:cNvSpPr>
            <a:spLocks noGrp="1"/>
          </p:cNvSpPr>
          <p:nvPr>
            <p:ph type="ctrTitle"/>
          </p:nvPr>
        </p:nvSpPr>
        <p:spPr>
          <a:xfrm rot="10800000" flipV="1">
            <a:off x="609601" y="228601"/>
            <a:ext cx="8975247" cy="767751"/>
          </a:xfrm>
        </p:spPr>
        <p:txBody>
          <a:bodyPr lIns="91440" tIns="45720" rIns="91440" bIns="45720" anchor="b">
            <a:normAutofit/>
          </a:bodyPr>
          <a:lstStyle/>
          <a:p>
            <a:r>
              <a:rPr lang="en-US" dirty="0">
                <a:cs typeface="Calibri Light"/>
              </a:rPr>
              <a:t>Committee Membership Publication…</a:t>
            </a:r>
            <a:endParaRPr lang="en-US" dirty="0"/>
          </a:p>
        </p:txBody>
      </p:sp>
      <p:sp>
        <p:nvSpPr>
          <p:cNvPr id="3" name="Subtitle 2">
            <a:extLst>
              <a:ext uri="{FF2B5EF4-FFF2-40B4-BE49-F238E27FC236}">
                <a16:creationId xmlns:a16="http://schemas.microsoft.com/office/drawing/2014/main" id="{95292D17-DA0B-C16D-C4AC-B610FD2E7A2C}"/>
              </a:ext>
            </a:extLst>
          </p:cNvPr>
          <p:cNvSpPr>
            <a:spLocks noGrp="1"/>
          </p:cNvSpPr>
          <p:nvPr>
            <p:ph type="subTitle" idx="1"/>
          </p:nvPr>
        </p:nvSpPr>
        <p:spPr/>
        <p:txBody>
          <a:bodyPr vert="horz" lIns="91440" tIns="45720" rIns="91440" bIns="45720" rtlCol="0" anchor="t">
            <a:noAutofit/>
          </a:bodyPr>
          <a:lstStyle/>
          <a:p>
            <a:pPr marL="342900" indent="-342900">
              <a:spcBef>
                <a:spcPts val="700"/>
              </a:spcBef>
              <a:buFont typeface="Wingdings" panose="020B0604020202020204" pitchFamily="34" charset="0"/>
              <a:buChar char="q"/>
            </a:pPr>
            <a:r>
              <a:rPr lang="en-US" sz="1800" dirty="0">
                <a:cs typeface="Calibri"/>
              </a:rPr>
              <a:t>We will publish the names of committee members on the district website.  If you desire to not have your name published for any reason, please let me know.  The reasons for this include:</a:t>
            </a:r>
          </a:p>
          <a:p>
            <a:pPr marL="803275" lvl="1" indent="-342900">
              <a:spcBef>
                <a:spcPts val="700"/>
              </a:spcBef>
              <a:buFont typeface="Wingdings" panose="020B0604020202020204" pitchFamily="34" charset="0"/>
              <a:buChar char="q"/>
            </a:pPr>
            <a:r>
              <a:rPr lang="en-US" sz="1800" dirty="0">
                <a:cs typeface="Calibri"/>
              </a:rPr>
              <a:t>So students, staff and community know whom to share their thoughts and voices with concerning the facility plan we develop</a:t>
            </a:r>
          </a:p>
          <a:p>
            <a:pPr marL="803275" lvl="1" indent="-342900">
              <a:spcBef>
                <a:spcPts val="700"/>
              </a:spcBef>
              <a:buFont typeface="Wingdings" panose="020B0604020202020204" pitchFamily="34" charset="0"/>
              <a:buChar char="q"/>
            </a:pPr>
            <a:r>
              <a:rPr lang="en-US" sz="1800" dirty="0">
                <a:cs typeface="Calibri"/>
              </a:rPr>
              <a:t>As a committee member, you are expected to be able to articulate and communicate the rationale for our collective decisions; YOU are the most instrumental and influential voice our community needs to hear</a:t>
            </a:r>
          </a:p>
          <a:p>
            <a:pPr marL="342900" indent="-342900">
              <a:spcBef>
                <a:spcPts val="700"/>
              </a:spcBef>
              <a:buFont typeface="Wingdings" panose="020B0604020202020204" pitchFamily="34" charset="0"/>
              <a:buChar char="q"/>
            </a:pPr>
            <a:r>
              <a:rPr lang="en-US" sz="1800" i="1" dirty="0">
                <a:cs typeface="Calibri"/>
              </a:rPr>
              <a:t>We will plan to publish names of committee members by end of day Monday, January 15th</a:t>
            </a:r>
          </a:p>
          <a:p>
            <a:pPr marL="803275" lvl="1" indent="-342900">
              <a:buClr>
                <a:srgbClr val="000000"/>
              </a:buClr>
              <a:buFont typeface="Wingdings" panose="020B0604020202020204" pitchFamily="34" charset="0"/>
              <a:buChar char="q"/>
            </a:pPr>
            <a:endParaRPr lang="en-US" sz="1800" dirty="0">
              <a:cs typeface="Calibri"/>
            </a:endParaRPr>
          </a:p>
          <a:p>
            <a:pPr marL="803275" lvl="1" indent="-342900">
              <a:buClr>
                <a:srgbClr val="000000"/>
              </a:buClr>
              <a:buFont typeface="Wingdings" panose="020B0604020202020204" pitchFamily="34" charset="0"/>
              <a:buChar char="q"/>
            </a:pPr>
            <a:endParaRPr lang="en-US" sz="1800" dirty="0">
              <a:cs typeface="Calibri"/>
            </a:endParaRPr>
          </a:p>
          <a:p>
            <a:pPr marL="460375" lvl="1" indent="0">
              <a:buClr>
                <a:srgbClr val="000000"/>
              </a:buClr>
              <a:buNone/>
            </a:pPr>
            <a:endParaRPr lang="en-US" sz="1800" dirty="0">
              <a:cs typeface="Calibri"/>
            </a:endParaRPr>
          </a:p>
          <a:p>
            <a:pPr marL="460375" lvl="1" indent="0">
              <a:buClr>
                <a:srgbClr val="000000"/>
              </a:buClr>
              <a:buNone/>
            </a:pPr>
            <a:endParaRPr lang="en-US" sz="1800" dirty="0">
              <a:cs typeface="Calibri"/>
            </a:endParaRPr>
          </a:p>
        </p:txBody>
      </p:sp>
    </p:spTree>
    <p:extLst>
      <p:ext uri="{BB962C8B-B14F-4D97-AF65-F5344CB8AC3E}">
        <p14:creationId xmlns:p14="http://schemas.microsoft.com/office/powerpoint/2010/main" val="817585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284B-A934-3D2B-FA84-B54132BA6F54}"/>
              </a:ext>
            </a:extLst>
          </p:cNvPr>
          <p:cNvSpPr>
            <a:spLocks noGrp="1"/>
          </p:cNvSpPr>
          <p:nvPr>
            <p:ph type="ctrTitle"/>
          </p:nvPr>
        </p:nvSpPr>
        <p:spPr>
          <a:xfrm>
            <a:off x="762001" y="5074024"/>
            <a:ext cx="10109199" cy="598032"/>
          </a:xfrm>
        </p:spPr>
        <p:txBody>
          <a:bodyPr anchor="ctr">
            <a:normAutofit/>
          </a:bodyPr>
          <a:lstStyle/>
          <a:p>
            <a:r>
              <a:rPr lang="en-US" sz="3600" dirty="0">
                <a:solidFill>
                  <a:srgbClr val="C00000"/>
                </a:solidFill>
              </a:rPr>
              <a:t>Committee Updates</a:t>
            </a:r>
          </a:p>
        </p:txBody>
      </p:sp>
      <p:sp>
        <p:nvSpPr>
          <p:cNvPr id="3" name="Subtitle 2">
            <a:extLst>
              <a:ext uri="{FF2B5EF4-FFF2-40B4-BE49-F238E27FC236}">
                <a16:creationId xmlns:a16="http://schemas.microsoft.com/office/drawing/2014/main" id="{F96C955C-60F8-467B-273C-271BD294BAFA}"/>
              </a:ext>
            </a:extLst>
          </p:cNvPr>
          <p:cNvSpPr>
            <a:spLocks noGrp="1"/>
          </p:cNvSpPr>
          <p:nvPr>
            <p:ph type="subTitle" idx="1"/>
          </p:nvPr>
        </p:nvSpPr>
        <p:spPr>
          <a:xfrm>
            <a:off x="762001" y="5672059"/>
            <a:ext cx="10109199" cy="547765"/>
          </a:xfrm>
        </p:spPr>
        <p:txBody>
          <a:bodyPr anchor="t">
            <a:normAutofit/>
          </a:bodyPr>
          <a:lstStyle/>
          <a:p>
            <a:r>
              <a:rPr lang="en-US" dirty="0">
                <a:solidFill>
                  <a:schemeClr val="bg1"/>
                </a:solidFill>
              </a:rPr>
              <a:t>January 10/11, 2024</a:t>
            </a:r>
          </a:p>
        </p:txBody>
      </p:sp>
      <p:pic>
        <p:nvPicPr>
          <p:cNvPr id="6" name="Picture 5" descr="A close-up of a white background&#10;&#10;Description automatically generated">
            <a:extLst>
              <a:ext uri="{FF2B5EF4-FFF2-40B4-BE49-F238E27FC236}">
                <a16:creationId xmlns:a16="http://schemas.microsoft.com/office/drawing/2014/main" id="{7848D0A9-9DA9-8695-AEA2-B7150D4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777" y="844923"/>
            <a:ext cx="9144000" cy="2819400"/>
          </a:xfrm>
          <a:prstGeom prst="rect">
            <a:avLst/>
          </a:prstGeom>
        </p:spPr>
      </p:pic>
    </p:spTree>
    <p:extLst>
      <p:ext uri="{BB962C8B-B14F-4D97-AF65-F5344CB8AC3E}">
        <p14:creationId xmlns:p14="http://schemas.microsoft.com/office/powerpoint/2010/main" val="1925664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94A58-2DE0-8F0C-3A04-6CB5EC5A2D4F}"/>
              </a:ext>
            </a:extLst>
          </p:cNvPr>
          <p:cNvSpPr>
            <a:spLocks noGrp="1"/>
          </p:cNvSpPr>
          <p:nvPr>
            <p:ph type="ctrTitle"/>
          </p:nvPr>
        </p:nvSpPr>
        <p:spPr>
          <a:xfrm rot="10800000" flipV="1">
            <a:off x="1981202" y="104503"/>
            <a:ext cx="7368178" cy="1223135"/>
          </a:xfrm>
        </p:spPr>
        <p:txBody>
          <a:bodyPr lIns="91440" tIns="45720" rIns="91440" bIns="45720" anchor="b">
            <a:normAutofit/>
          </a:bodyPr>
          <a:lstStyle/>
          <a:p>
            <a:r>
              <a:rPr lang="en-US" dirty="0">
                <a:cs typeface="Calibri Light"/>
              </a:rPr>
              <a:t>Subcommittee #1 – Finance</a:t>
            </a:r>
            <a:br>
              <a:rPr lang="en-US" dirty="0">
                <a:cs typeface="Calibri Light"/>
              </a:rPr>
            </a:br>
            <a:endParaRPr lang="en-US" dirty="0">
              <a:cs typeface="Calibri Light"/>
            </a:endParaRPr>
          </a:p>
        </p:txBody>
      </p:sp>
      <p:sp>
        <p:nvSpPr>
          <p:cNvPr id="3" name="Subtitle 2">
            <a:extLst>
              <a:ext uri="{FF2B5EF4-FFF2-40B4-BE49-F238E27FC236}">
                <a16:creationId xmlns:a16="http://schemas.microsoft.com/office/drawing/2014/main" id="{08D5CC5D-D8EE-B9A4-7BBE-F90A9FD8724F}"/>
              </a:ext>
            </a:extLst>
          </p:cNvPr>
          <p:cNvSpPr>
            <a:spLocks noGrp="1"/>
          </p:cNvSpPr>
          <p:nvPr>
            <p:ph type="subTitle" idx="1"/>
          </p:nvPr>
        </p:nvSpPr>
        <p:spPr>
          <a:xfrm>
            <a:off x="1981202" y="1424473"/>
            <a:ext cx="4943474" cy="4832366"/>
          </a:xfrm>
        </p:spPr>
        <p:txBody>
          <a:bodyPr vert="horz" lIns="91440" tIns="45720" rIns="91440" bIns="45720" rtlCol="0" anchor="t">
            <a:noAutofit/>
          </a:bodyPr>
          <a:lstStyle/>
          <a:p>
            <a:pPr marL="0" indent="0">
              <a:buNone/>
            </a:pPr>
            <a:r>
              <a:rPr lang="en-US" sz="1600" b="1">
                <a:ea typeface="Calibri" panose="020F0502020204030204" pitchFamily="34" charset="0"/>
                <a:cs typeface="Times New Roman" panose="02020603050405020304" pitchFamily="18" charset="0"/>
              </a:rPr>
              <a:t>Finance Subcommittee Members will: </a:t>
            </a:r>
          </a:p>
          <a:p>
            <a:pPr marL="342900" indent="-342900">
              <a:buFont typeface="Wingdings" panose="05000000000000000000" pitchFamily="2" charset="2"/>
              <a:buChar char="q"/>
            </a:pPr>
            <a:r>
              <a:rPr lang="en-US" sz="1400">
                <a:ea typeface="Calibri" panose="020F0502020204030204" pitchFamily="34" charset="0"/>
                <a:cs typeface="Times New Roman" panose="02020603050405020304" pitchFamily="18" charset="0"/>
              </a:rPr>
              <a:t>Engage in conversations around District budget and financial stability to achieve Facility Master Plan objectives. Topics may include:</a:t>
            </a:r>
          </a:p>
          <a:p>
            <a:pPr marL="803275" lvl="1" indent="-342900">
              <a:spcBef>
                <a:spcPts val="0"/>
              </a:spcBef>
            </a:pPr>
            <a:r>
              <a:rPr lang="en-US" sz="1400">
                <a:ea typeface="Calibri" panose="020F0502020204030204" pitchFamily="34" charset="0"/>
                <a:cs typeface="Times New Roman" panose="02020603050405020304" pitchFamily="18" charset="0"/>
              </a:rPr>
              <a:t>General Fund</a:t>
            </a:r>
          </a:p>
          <a:p>
            <a:pPr marL="803275" lvl="1" indent="-342900">
              <a:spcBef>
                <a:spcPts val="0"/>
              </a:spcBef>
            </a:pPr>
            <a:r>
              <a:rPr lang="en-US" sz="1400">
                <a:ea typeface="Calibri" panose="020F0502020204030204" pitchFamily="34" charset="0"/>
                <a:cs typeface="Times New Roman" panose="02020603050405020304" pitchFamily="18" charset="0"/>
              </a:rPr>
              <a:t>Physical Plant &amp; Equipment Levy Fund (PPEL)</a:t>
            </a:r>
          </a:p>
          <a:p>
            <a:pPr marL="803275" lvl="1" indent="-342900">
              <a:spcBef>
                <a:spcPts val="0"/>
              </a:spcBef>
            </a:pPr>
            <a:r>
              <a:rPr lang="en-US" sz="1400">
                <a:ea typeface="Calibri" panose="020F0502020204030204" pitchFamily="34" charset="0"/>
                <a:cs typeface="Times New Roman" panose="02020603050405020304" pitchFamily="18" charset="0"/>
              </a:rPr>
              <a:t>Secure and Advance Vision for Education Fund (SAVE) </a:t>
            </a:r>
          </a:p>
          <a:p>
            <a:pPr marL="803275" lvl="1" indent="-342900">
              <a:spcBef>
                <a:spcPts val="0"/>
              </a:spcBef>
            </a:pPr>
            <a:r>
              <a:rPr lang="en-US" sz="1400">
                <a:cs typeface="Calibri"/>
              </a:rPr>
              <a:t>Education Savings Account (ESA)</a:t>
            </a:r>
          </a:p>
          <a:p>
            <a:pPr marL="803275" lvl="1" indent="-342900">
              <a:spcBef>
                <a:spcPts val="0"/>
              </a:spcBef>
            </a:pPr>
            <a:r>
              <a:rPr lang="en-US" sz="1400">
                <a:ea typeface="Calibri" panose="020F0502020204030204" pitchFamily="34" charset="0"/>
                <a:cs typeface="Calibri"/>
              </a:rPr>
              <a:t>Tax Base Valuations</a:t>
            </a:r>
            <a:endParaRPr lang="en-US" sz="140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q"/>
            </a:pPr>
            <a:r>
              <a:rPr lang="en-US" sz="1400">
                <a:ea typeface="Calibri" panose="020F0502020204030204" pitchFamily="34" charset="0"/>
                <a:cs typeface="Times New Roman" panose="02020603050405020304" pitchFamily="18" charset="0"/>
              </a:rPr>
              <a:t>Discuss financing improvements to existing schools and possible future schools</a:t>
            </a:r>
          </a:p>
          <a:p>
            <a:pPr marL="0" indent="0">
              <a:buNone/>
            </a:pPr>
            <a:r>
              <a:rPr lang="en-US" sz="1600" b="1">
                <a:ea typeface="Calibri" panose="020F0502020204030204" pitchFamily="34" charset="0"/>
                <a:cs typeface="Times New Roman" panose="02020603050405020304" pitchFamily="18" charset="0"/>
              </a:rPr>
              <a:t>Potential Outcomes of Subcommittee:</a:t>
            </a:r>
          </a:p>
          <a:p>
            <a:pPr marL="342900" indent="-342900">
              <a:buFont typeface="Wingdings" panose="05000000000000000000" pitchFamily="2" charset="2"/>
              <a:buChar char="q"/>
            </a:pPr>
            <a:r>
              <a:rPr lang="en-US" sz="1400">
                <a:latin typeface="Calibri" panose="020F0502020204030204" pitchFamily="34" charset="0"/>
              </a:rPr>
              <a:t>How financial situation connects to academic achievement </a:t>
            </a:r>
          </a:p>
          <a:p>
            <a:pPr marL="342900" indent="-342900">
              <a:buFont typeface="Wingdings" panose="05000000000000000000" pitchFamily="2" charset="2"/>
              <a:buChar char="q"/>
            </a:pPr>
            <a:r>
              <a:rPr lang="en-US" sz="1400">
                <a:latin typeface="Calibri" panose="020F0502020204030204" pitchFamily="34" charset="0"/>
              </a:rPr>
              <a:t>Capital dollars strategy can help with general dollars </a:t>
            </a:r>
          </a:p>
          <a:p>
            <a:pPr marL="342900" indent="-342900">
              <a:buFont typeface="Wingdings" panose="05000000000000000000" pitchFamily="2" charset="2"/>
              <a:buChar char="q"/>
            </a:pPr>
            <a:r>
              <a:rPr lang="en-US" sz="1400">
                <a:latin typeface="Calibri" panose="020F0502020204030204" pitchFamily="34" charset="0"/>
              </a:rPr>
              <a:t>Cost per pupil per building </a:t>
            </a:r>
          </a:p>
          <a:p>
            <a:pPr marL="342900" indent="-342900">
              <a:buFont typeface="Wingdings" panose="05000000000000000000" pitchFamily="2" charset="2"/>
              <a:buChar char="q"/>
            </a:pPr>
            <a:r>
              <a:rPr lang="en-US" sz="1400">
                <a:latin typeface="Calibri" panose="020F0502020204030204" pitchFamily="34" charset="0"/>
              </a:rPr>
              <a:t>District bonding capacity </a:t>
            </a:r>
          </a:p>
          <a:p>
            <a:pPr marL="342900" indent="-342900">
              <a:buFont typeface="Wingdings" panose="05000000000000000000" pitchFamily="2" charset="2"/>
              <a:buChar char="q"/>
            </a:pPr>
            <a:r>
              <a:rPr lang="en-US" sz="1400">
                <a:latin typeface="Calibri" panose="020F0502020204030204" pitchFamily="34" charset="0"/>
              </a:rPr>
              <a:t>Timing of other city/county projects/taxes </a:t>
            </a:r>
          </a:p>
          <a:p>
            <a:pPr marL="0" indent="0">
              <a:buClr>
                <a:srgbClr val="000000"/>
              </a:buClr>
              <a:buNone/>
            </a:pPr>
            <a:endParaRPr lang="en-US">
              <a:cs typeface="Calibri"/>
            </a:endParaRPr>
          </a:p>
        </p:txBody>
      </p:sp>
    </p:spTree>
    <p:extLst>
      <p:ext uri="{BB962C8B-B14F-4D97-AF65-F5344CB8AC3E}">
        <p14:creationId xmlns:p14="http://schemas.microsoft.com/office/powerpoint/2010/main" val="2657502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94A58-2DE0-8F0C-3A04-6CB5EC5A2D4F}"/>
              </a:ext>
            </a:extLst>
          </p:cNvPr>
          <p:cNvSpPr>
            <a:spLocks noGrp="1"/>
          </p:cNvSpPr>
          <p:nvPr>
            <p:ph type="ctrTitle"/>
          </p:nvPr>
        </p:nvSpPr>
        <p:spPr>
          <a:xfrm rot="10800000" flipV="1">
            <a:off x="1981202" y="95794"/>
            <a:ext cx="7772398" cy="1170297"/>
          </a:xfrm>
        </p:spPr>
        <p:txBody>
          <a:bodyPr lIns="91440" tIns="45720" rIns="91440" bIns="45720" anchor="b">
            <a:normAutofit/>
          </a:bodyPr>
          <a:lstStyle/>
          <a:p>
            <a:r>
              <a:rPr lang="en-US" dirty="0">
                <a:cs typeface="Calibri Light"/>
              </a:rPr>
              <a:t>Subcommittee #2 – Facilities</a:t>
            </a:r>
            <a:br>
              <a:rPr lang="en-US" dirty="0">
                <a:cs typeface="Calibri Light"/>
              </a:rPr>
            </a:br>
            <a:endParaRPr lang="en-US" dirty="0">
              <a:cs typeface="Calibri Light"/>
            </a:endParaRPr>
          </a:p>
        </p:txBody>
      </p:sp>
      <p:sp>
        <p:nvSpPr>
          <p:cNvPr id="3" name="Subtitle 2">
            <a:extLst>
              <a:ext uri="{FF2B5EF4-FFF2-40B4-BE49-F238E27FC236}">
                <a16:creationId xmlns:a16="http://schemas.microsoft.com/office/drawing/2014/main" id="{08D5CC5D-D8EE-B9A4-7BBE-F90A9FD8724F}"/>
              </a:ext>
            </a:extLst>
          </p:cNvPr>
          <p:cNvSpPr>
            <a:spLocks noGrp="1"/>
          </p:cNvSpPr>
          <p:nvPr>
            <p:ph type="subTitle" idx="1"/>
          </p:nvPr>
        </p:nvSpPr>
        <p:spPr>
          <a:xfrm>
            <a:off x="2029101" y="1407056"/>
            <a:ext cx="4591049" cy="4832366"/>
          </a:xfrm>
        </p:spPr>
        <p:txBody>
          <a:bodyPr vert="horz" lIns="91440" tIns="45720" rIns="91440" bIns="45720" rtlCol="0" anchor="t">
            <a:noAutofit/>
          </a:bodyPr>
          <a:lstStyle/>
          <a:p>
            <a:pPr marL="0" indent="0">
              <a:buNone/>
            </a:pPr>
            <a:r>
              <a:rPr lang="en-US" sz="1600" b="1">
                <a:ea typeface="Calibri" panose="020F0502020204030204" pitchFamily="34" charset="0"/>
                <a:cs typeface="Times New Roman"/>
              </a:rPr>
              <a:t>Facility Need Subcommittee Members will:</a:t>
            </a:r>
          </a:p>
          <a:p>
            <a:pPr marL="342900" indent="-342900">
              <a:buFont typeface="Wingdings" panose="05000000000000000000" pitchFamily="2" charset="2"/>
              <a:buChar char="q"/>
            </a:pPr>
            <a:r>
              <a:rPr lang="en-US" sz="1400">
                <a:ea typeface="Calibri" panose="020F0502020204030204" pitchFamily="34" charset="0"/>
                <a:cs typeface="Times New Roman"/>
              </a:rPr>
              <a:t>Engage in conversations around key elements to discuss utilization of district facilities. Topics may include:</a:t>
            </a:r>
          </a:p>
          <a:p>
            <a:pPr marL="803275" lvl="1" indent="-342900">
              <a:spcBef>
                <a:spcPts val="0"/>
              </a:spcBef>
            </a:pPr>
            <a:r>
              <a:rPr lang="en-US" sz="1400">
                <a:ea typeface="Calibri" panose="020F0502020204030204" pitchFamily="34" charset="0"/>
                <a:cs typeface="Times New Roman"/>
              </a:rPr>
              <a:t>Capital Improvement Planning</a:t>
            </a:r>
          </a:p>
          <a:p>
            <a:pPr marL="803275" lvl="1" indent="-342900">
              <a:spcBef>
                <a:spcPts val="0"/>
              </a:spcBef>
            </a:pPr>
            <a:r>
              <a:rPr lang="en-US" sz="1400">
                <a:ea typeface="Calibri" panose="020F0502020204030204" pitchFamily="34" charset="0"/>
                <a:cs typeface="Times New Roman"/>
              </a:rPr>
              <a:t>Facility Condition Assessments</a:t>
            </a:r>
          </a:p>
          <a:p>
            <a:pPr marL="803275" lvl="1" indent="-342900">
              <a:spcBef>
                <a:spcPts val="0"/>
              </a:spcBef>
            </a:pPr>
            <a:r>
              <a:rPr lang="en-US" sz="1400">
                <a:ea typeface="Calibri" panose="020F0502020204030204" pitchFamily="34" charset="0"/>
                <a:cs typeface="Times New Roman"/>
              </a:rPr>
              <a:t>Alignment of Facility Use with Program Offerings</a:t>
            </a:r>
          </a:p>
          <a:p>
            <a:pPr marL="803275" lvl="1" indent="-342900">
              <a:spcBef>
                <a:spcPts val="0"/>
              </a:spcBef>
            </a:pPr>
            <a:endParaRPr lang="en-US" sz="1400">
              <a:ea typeface="Calibri" panose="020F0502020204030204" pitchFamily="34" charset="0"/>
              <a:cs typeface="Times New Roman"/>
            </a:endParaRPr>
          </a:p>
          <a:p>
            <a:pPr marL="0" indent="0">
              <a:buNone/>
            </a:pPr>
            <a:r>
              <a:rPr lang="en-US" sz="1600" b="1">
                <a:ea typeface="Calibri" panose="020F0502020204030204" pitchFamily="34" charset="0"/>
                <a:cs typeface="Times New Roman"/>
              </a:rPr>
              <a:t>Potential Outcomes of Subcommittee:</a:t>
            </a:r>
          </a:p>
          <a:p>
            <a:pPr marL="342900" indent="-342900">
              <a:buFont typeface="Wingdings" panose="05000000000000000000" pitchFamily="2" charset="2"/>
              <a:buChar char="q"/>
            </a:pPr>
            <a:r>
              <a:rPr lang="en-US" sz="1400">
                <a:latin typeface="Calibri"/>
                <a:cs typeface="Calibri"/>
              </a:rPr>
              <a:t>Facility efficiency/consolidation</a:t>
            </a:r>
          </a:p>
          <a:p>
            <a:pPr marL="342900" indent="-342900">
              <a:buFont typeface="Wingdings" panose="05000000000000000000" pitchFamily="2" charset="2"/>
              <a:buChar char="q"/>
            </a:pPr>
            <a:r>
              <a:rPr lang="en-US" sz="1400">
                <a:latin typeface="Calibri"/>
                <a:cs typeface="Calibri"/>
              </a:rPr>
              <a:t>Improve educational programming </a:t>
            </a:r>
          </a:p>
          <a:p>
            <a:pPr marL="342900" indent="-342900">
              <a:buFont typeface="Wingdings" panose="05000000000000000000" pitchFamily="2" charset="2"/>
              <a:buChar char="q"/>
            </a:pPr>
            <a:r>
              <a:rPr lang="en-US" sz="1400">
                <a:latin typeface="Calibri"/>
                <a:cs typeface="Calibri"/>
              </a:rPr>
              <a:t>Revitalization of facility conditions</a:t>
            </a:r>
          </a:p>
          <a:p>
            <a:pPr marL="342900" indent="-342900">
              <a:buFont typeface="Wingdings" panose="05000000000000000000" pitchFamily="2" charset="2"/>
              <a:buChar char="q"/>
            </a:pPr>
            <a:r>
              <a:rPr lang="en-US" sz="1400">
                <a:latin typeface="Calibri"/>
                <a:cs typeface="Calibri"/>
              </a:rPr>
              <a:t>Consider how potential renovations may improve students’ academic ability </a:t>
            </a:r>
            <a:endParaRPr lang="en-US" sz="1400">
              <a:latin typeface="Calibri" panose="020F0502020204030204" pitchFamily="34" charset="0"/>
              <a:cs typeface="Calibri"/>
            </a:endParaRPr>
          </a:p>
          <a:p>
            <a:pPr marL="342900" indent="-342900">
              <a:buFont typeface="Wingdings" panose="05000000000000000000" pitchFamily="2" charset="2"/>
              <a:buChar char="q"/>
            </a:pPr>
            <a:r>
              <a:rPr lang="en-US" sz="1400">
                <a:latin typeface="Calibri"/>
                <a:cs typeface="Calibri"/>
              </a:rPr>
              <a:t>Consider what the ideal school capacity is from a facility/utilization perspective </a:t>
            </a:r>
            <a:endParaRPr lang="en-US" sz="1400">
              <a:latin typeface="Calibri" panose="020F0502020204030204" pitchFamily="34" charset="0"/>
              <a:cs typeface="Calibri"/>
            </a:endParaRPr>
          </a:p>
          <a:p>
            <a:pPr marL="342900" indent="-342900">
              <a:buFont typeface="Wingdings" panose="05000000000000000000" pitchFamily="2" charset="2"/>
              <a:buChar char="q"/>
            </a:pPr>
            <a:r>
              <a:rPr lang="en-US" sz="1400">
                <a:latin typeface="Calibri"/>
                <a:cs typeface="Calibri"/>
              </a:rPr>
              <a:t>Reasoning/triggers to determine when it is most appropriate to build new, renovate, and/or repurpose school facilities</a:t>
            </a:r>
          </a:p>
        </p:txBody>
      </p:sp>
    </p:spTree>
    <p:extLst>
      <p:ext uri="{BB962C8B-B14F-4D97-AF65-F5344CB8AC3E}">
        <p14:creationId xmlns:p14="http://schemas.microsoft.com/office/powerpoint/2010/main" val="3441256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94A58-2DE0-8F0C-3A04-6CB5EC5A2D4F}"/>
              </a:ext>
            </a:extLst>
          </p:cNvPr>
          <p:cNvSpPr>
            <a:spLocks noGrp="1"/>
          </p:cNvSpPr>
          <p:nvPr>
            <p:ph type="ctrTitle"/>
          </p:nvPr>
        </p:nvSpPr>
        <p:spPr>
          <a:xfrm rot="10800000" flipV="1">
            <a:off x="1981202" y="87087"/>
            <a:ext cx="7456148" cy="1187798"/>
          </a:xfrm>
        </p:spPr>
        <p:txBody>
          <a:bodyPr lIns="91440" tIns="45720" rIns="91440" bIns="45720" anchor="b">
            <a:normAutofit/>
          </a:bodyPr>
          <a:lstStyle/>
          <a:p>
            <a:r>
              <a:rPr lang="en-US" dirty="0">
                <a:cs typeface="Calibri Light"/>
              </a:rPr>
              <a:t>Subcommittee #3 – Program Offerings</a:t>
            </a:r>
            <a:br>
              <a:rPr lang="en-US" dirty="0">
                <a:cs typeface="Calibri Light"/>
              </a:rPr>
            </a:br>
            <a:endParaRPr lang="en-US" dirty="0">
              <a:cs typeface="Calibri Light"/>
            </a:endParaRPr>
          </a:p>
        </p:txBody>
      </p:sp>
      <p:sp>
        <p:nvSpPr>
          <p:cNvPr id="7" name="Subtitle 2">
            <a:extLst>
              <a:ext uri="{FF2B5EF4-FFF2-40B4-BE49-F238E27FC236}">
                <a16:creationId xmlns:a16="http://schemas.microsoft.com/office/drawing/2014/main" id="{4AC85723-8C58-304A-91AC-F5D94543CA0B}"/>
              </a:ext>
            </a:extLst>
          </p:cNvPr>
          <p:cNvSpPr>
            <a:spLocks noGrp="1"/>
          </p:cNvSpPr>
          <p:nvPr>
            <p:ph type="subTitle" idx="1"/>
          </p:nvPr>
        </p:nvSpPr>
        <p:spPr>
          <a:xfrm>
            <a:off x="1981202" y="1424473"/>
            <a:ext cx="4591049" cy="4832366"/>
          </a:xfrm>
        </p:spPr>
        <p:txBody>
          <a:bodyPr vert="horz" lIns="91440" tIns="45720" rIns="91440" bIns="45720" rtlCol="0" anchor="t">
            <a:noAutofit/>
          </a:bodyPr>
          <a:lstStyle/>
          <a:p>
            <a:pPr marL="0" indent="0">
              <a:buNone/>
            </a:pPr>
            <a:r>
              <a:rPr lang="en-US" sz="1600" b="1">
                <a:ea typeface="Calibri" panose="020F0502020204030204" pitchFamily="34" charset="0"/>
                <a:cs typeface="Times New Roman" panose="02020603050405020304" pitchFamily="18" charset="0"/>
              </a:rPr>
              <a:t>Program Offerings Subcommittee Members will:</a:t>
            </a:r>
          </a:p>
          <a:p>
            <a:pPr marL="342900" indent="-342900">
              <a:buFont typeface="Wingdings" panose="05000000000000000000" pitchFamily="2" charset="2"/>
              <a:buChar char="q"/>
            </a:pPr>
            <a:r>
              <a:rPr lang="en-US" sz="1400">
                <a:ea typeface="Calibri" panose="020F0502020204030204" pitchFamily="34" charset="0"/>
                <a:cs typeface="Times New Roman" panose="02020603050405020304" pitchFamily="18" charset="0"/>
              </a:rPr>
              <a:t>Engage in conversations around offerings that may influence existing and future facility designs and staffing needs. Topics may include:</a:t>
            </a:r>
          </a:p>
          <a:p>
            <a:pPr marL="803275" lvl="1" indent="-342900">
              <a:spcBef>
                <a:spcPts val="0"/>
              </a:spcBef>
            </a:pPr>
            <a:r>
              <a:rPr lang="en-US" sz="1400">
                <a:ea typeface="Calibri" panose="020F0502020204030204" pitchFamily="34" charset="0"/>
                <a:cs typeface="Times New Roman" panose="02020603050405020304" pitchFamily="18" charset="0"/>
              </a:rPr>
              <a:t>Innovative learning</a:t>
            </a:r>
          </a:p>
          <a:p>
            <a:pPr marL="803275" lvl="1" indent="-342900">
              <a:spcBef>
                <a:spcPts val="0"/>
              </a:spcBef>
            </a:pPr>
            <a:r>
              <a:rPr lang="en-US" sz="1400">
                <a:ea typeface="Calibri" panose="020F0502020204030204" pitchFamily="34" charset="0"/>
                <a:cs typeface="Times New Roman" panose="02020603050405020304" pitchFamily="18" charset="0"/>
              </a:rPr>
              <a:t>21</a:t>
            </a:r>
            <a:r>
              <a:rPr lang="en-US" sz="1400" baseline="30000">
                <a:ea typeface="Calibri" panose="020F0502020204030204" pitchFamily="34" charset="0"/>
                <a:cs typeface="Times New Roman" panose="02020603050405020304" pitchFamily="18" charset="0"/>
              </a:rPr>
              <a:t>st</a:t>
            </a:r>
            <a:r>
              <a:rPr lang="en-US" sz="1400">
                <a:ea typeface="Calibri" panose="020F0502020204030204" pitchFamily="34" charset="0"/>
                <a:cs typeface="Times New Roman" panose="02020603050405020304" pitchFamily="18" charset="0"/>
              </a:rPr>
              <a:t> Century learning</a:t>
            </a:r>
          </a:p>
          <a:p>
            <a:pPr marL="803275" lvl="1" indent="-342900">
              <a:spcBef>
                <a:spcPts val="0"/>
              </a:spcBef>
            </a:pPr>
            <a:r>
              <a:rPr lang="en-US" sz="1400">
                <a:ea typeface="Calibri" panose="020F0502020204030204" pitchFamily="34" charset="0"/>
                <a:cs typeface="Times New Roman" panose="02020603050405020304" pitchFamily="18" charset="0"/>
              </a:rPr>
              <a:t>Special programming needs</a:t>
            </a:r>
          </a:p>
          <a:p>
            <a:pPr marL="803275" lvl="1" indent="-342900">
              <a:spcBef>
                <a:spcPts val="0"/>
              </a:spcBef>
            </a:pPr>
            <a:r>
              <a:rPr lang="en-US" sz="1400">
                <a:ea typeface="Calibri" panose="020F0502020204030204" pitchFamily="34" charset="0"/>
                <a:cs typeface="Times New Roman" panose="02020603050405020304" pitchFamily="18" charset="0"/>
              </a:rPr>
              <a:t>English language learning needs</a:t>
            </a:r>
          </a:p>
          <a:p>
            <a:pPr marL="0" indent="0">
              <a:buNone/>
            </a:pPr>
            <a:r>
              <a:rPr lang="en-US" sz="1600" b="1">
                <a:ea typeface="Calibri" panose="020F0502020204030204" pitchFamily="34" charset="0"/>
                <a:cs typeface="Times New Roman" panose="02020603050405020304" pitchFamily="18" charset="0"/>
              </a:rPr>
              <a:t>Potential Outcomes of Subcommittee:</a:t>
            </a:r>
          </a:p>
          <a:p>
            <a:pPr marL="342900" lvl="1" indent="-342900">
              <a:buClr>
                <a:schemeClr val="tx1"/>
              </a:buClr>
              <a:buFont typeface="Wingdings" panose="05000000000000000000" pitchFamily="2" charset="2"/>
              <a:buChar char="q"/>
            </a:pPr>
            <a:r>
              <a:rPr lang="en-US" sz="1400">
                <a:latin typeface="Calibri" panose="020F0502020204030204" pitchFamily="34" charset="0"/>
              </a:rPr>
              <a:t>Blueprint for 21</a:t>
            </a:r>
            <a:r>
              <a:rPr lang="en-US" sz="1400" baseline="30000">
                <a:latin typeface="Calibri" panose="020F0502020204030204" pitchFamily="34" charset="0"/>
              </a:rPr>
              <a:t>st</a:t>
            </a:r>
            <a:r>
              <a:rPr lang="en-US" sz="1400">
                <a:latin typeface="Calibri" panose="020F0502020204030204" pitchFamily="34" charset="0"/>
              </a:rPr>
              <a:t> Century learning </a:t>
            </a:r>
          </a:p>
          <a:p>
            <a:pPr marL="342900" lvl="1" indent="-342900">
              <a:buClr>
                <a:schemeClr val="tx1"/>
              </a:buClr>
              <a:buFont typeface="Wingdings" panose="05000000000000000000" pitchFamily="2" charset="2"/>
              <a:buChar char="q"/>
            </a:pPr>
            <a:r>
              <a:rPr lang="en-US" sz="1400">
                <a:latin typeface="Calibri" panose="020F0502020204030204" pitchFamily="34" charset="0"/>
              </a:rPr>
              <a:t>Closing academic achievement gap </a:t>
            </a:r>
          </a:p>
          <a:p>
            <a:pPr marL="342900" lvl="1" indent="-342900">
              <a:buClr>
                <a:schemeClr val="tx1"/>
              </a:buClr>
              <a:buFont typeface="Wingdings" panose="05000000000000000000" pitchFamily="2" charset="2"/>
              <a:buChar char="q"/>
            </a:pPr>
            <a:r>
              <a:rPr lang="en-US" sz="1400">
                <a:latin typeface="Calibri" panose="020F0502020204030204" pitchFamily="34" charset="0"/>
              </a:rPr>
              <a:t>Special/district programming (SPED, gifted) Early childhood = Think Big </a:t>
            </a:r>
          </a:p>
          <a:p>
            <a:pPr marL="342900" lvl="1" indent="-342900">
              <a:buClr>
                <a:schemeClr val="tx1"/>
              </a:buClr>
              <a:buFont typeface="Wingdings" panose="05000000000000000000" pitchFamily="2" charset="2"/>
              <a:buChar char="q"/>
            </a:pPr>
            <a:r>
              <a:rPr lang="en-US" sz="1400">
                <a:latin typeface="Calibri" panose="020F0502020204030204" pitchFamily="34" charset="0"/>
              </a:rPr>
              <a:t>Technology plan </a:t>
            </a:r>
          </a:p>
          <a:p>
            <a:pPr marL="342900" lvl="1" indent="-342900">
              <a:buClr>
                <a:schemeClr val="tx1"/>
              </a:buClr>
              <a:buFont typeface="Wingdings" panose="05000000000000000000" pitchFamily="2" charset="2"/>
              <a:buChar char="q"/>
            </a:pPr>
            <a:r>
              <a:rPr lang="en-US" sz="1400">
                <a:latin typeface="Calibri" panose="020F0502020204030204" pitchFamily="34" charset="0"/>
              </a:rPr>
              <a:t>District and community program values</a:t>
            </a:r>
          </a:p>
          <a:p>
            <a:pPr marL="342900" lvl="1" indent="-342900">
              <a:buClr>
                <a:schemeClr val="tx1"/>
              </a:buClr>
              <a:buFont typeface="Wingdings" panose="05000000000000000000" pitchFamily="2" charset="2"/>
              <a:buChar char="q"/>
            </a:pPr>
            <a:r>
              <a:rPr lang="en-US" sz="1400">
                <a:latin typeface="Calibri" panose="020F0502020204030204" pitchFamily="34" charset="0"/>
              </a:rPr>
              <a:t>Other school programming options (K-8, Magnet, Early childcare) </a:t>
            </a:r>
          </a:p>
          <a:p>
            <a:pPr marL="460375" lvl="1" indent="0">
              <a:spcBef>
                <a:spcPts val="0"/>
              </a:spcBef>
              <a:buNone/>
            </a:pPr>
            <a:endParaRPr lang="en-US" sz="14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2785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94A58-2DE0-8F0C-3A04-6CB5EC5A2D4F}"/>
              </a:ext>
            </a:extLst>
          </p:cNvPr>
          <p:cNvSpPr>
            <a:spLocks noGrp="1"/>
          </p:cNvSpPr>
          <p:nvPr>
            <p:ph type="ctrTitle"/>
          </p:nvPr>
        </p:nvSpPr>
        <p:spPr>
          <a:xfrm rot="10800000" flipV="1">
            <a:off x="1981202" y="69669"/>
            <a:ext cx="7539060" cy="1214008"/>
          </a:xfrm>
        </p:spPr>
        <p:txBody>
          <a:bodyPr lIns="91440" tIns="45720" rIns="91440" bIns="45720" anchor="b">
            <a:normAutofit fontScale="90000"/>
          </a:bodyPr>
          <a:lstStyle/>
          <a:p>
            <a:br>
              <a:rPr lang="en-US" dirty="0">
                <a:cs typeface="Calibri Light"/>
              </a:rPr>
            </a:br>
            <a:br>
              <a:rPr lang="en-US" dirty="0">
                <a:cs typeface="Calibri Light"/>
              </a:rPr>
            </a:br>
            <a:br>
              <a:rPr lang="en-US" dirty="0">
                <a:cs typeface="Calibri Light"/>
              </a:rPr>
            </a:br>
            <a:br>
              <a:rPr lang="en-US" dirty="0">
                <a:cs typeface="Calibri Light"/>
              </a:rPr>
            </a:br>
            <a:r>
              <a:rPr lang="en-US" dirty="0">
                <a:cs typeface="Calibri Light"/>
              </a:rPr>
              <a:t>Subcommittee #4 – Student Experience</a:t>
            </a:r>
            <a:br>
              <a:rPr lang="en-US" dirty="0">
                <a:cs typeface="Calibri Light"/>
              </a:rPr>
            </a:br>
            <a:endParaRPr lang="en-US" dirty="0">
              <a:cs typeface="Calibri Light"/>
            </a:endParaRPr>
          </a:p>
        </p:txBody>
      </p:sp>
      <p:sp>
        <p:nvSpPr>
          <p:cNvPr id="7" name="Subtitle 2">
            <a:extLst>
              <a:ext uri="{FF2B5EF4-FFF2-40B4-BE49-F238E27FC236}">
                <a16:creationId xmlns:a16="http://schemas.microsoft.com/office/drawing/2014/main" id="{AFAB4F33-705B-F1FB-6590-F0A4835E0BD7}"/>
              </a:ext>
            </a:extLst>
          </p:cNvPr>
          <p:cNvSpPr txBox="1">
            <a:spLocks/>
          </p:cNvSpPr>
          <p:nvPr/>
        </p:nvSpPr>
        <p:spPr>
          <a:xfrm>
            <a:off x="1981202" y="1424473"/>
            <a:ext cx="4591049" cy="4832366"/>
          </a:xfrm>
          <a:prstGeom prst="rect">
            <a:avLst/>
          </a:prstGeom>
        </p:spPr>
        <p:txBody>
          <a:bodyPr vert="horz" lIns="91440" tIns="45720" rIns="91440" bIns="45720" rtlCol="0" anchor="t">
            <a:noAutofit/>
          </a:bodyPr>
          <a:lstStyle>
            <a:lvl1pPr marL="168275" indent="-168275" algn="l" defTabSz="685800" rtl="0" eaLnBrk="1" latinLnBrk="0" hangingPunct="1">
              <a:lnSpc>
                <a:spcPct val="10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1pPr>
            <a:lvl2pPr marL="628650" indent="-285750" algn="l" defTabSz="685800" rtl="0" eaLnBrk="1" latinLnBrk="0" hangingPunct="1">
              <a:lnSpc>
                <a:spcPct val="100000"/>
              </a:lnSpc>
              <a:spcBef>
                <a:spcPts val="600"/>
              </a:spcBef>
              <a:buSzPct val="100000"/>
              <a:buFont typeface="Arial" panose="020B0604020202020204" pitchFamily="34" charset="0"/>
              <a:buChar char="•"/>
              <a:defRPr sz="1200" kern="1200">
                <a:solidFill>
                  <a:schemeClr val="tx1"/>
                </a:solidFill>
                <a:latin typeface="+mn-lt"/>
                <a:ea typeface="+mn-ea"/>
                <a:cs typeface="+mn-cs"/>
              </a:defRPr>
            </a:lvl2pPr>
            <a:lvl3pPr marL="685800" indent="0" algn="ctr" defTabSz="685800" rtl="0" eaLnBrk="1" latinLnBrk="0" hangingPunct="1">
              <a:lnSpc>
                <a:spcPct val="100000"/>
              </a:lnSpc>
              <a:spcBef>
                <a:spcPts val="600"/>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100000"/>
              </a:lnSpc>
              <a:spcBef>
                <a:spcPts val="600"/>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100000"/>
              </a:lnSpc>
              <a:spcBef>
                <a:spcPts val="600"/>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indent="0">
              <a:buClr>
                <a:prstClr val="black"/>
              </a:buClr>
              <a:buNone/>
            </a:pPr>
            <a:r>
              <a:rPr lang="en-US" sz="1600" b="1">
                <a:solidFill>
                  <a:prstClr val="black"/>
                </a:solidFill>
                <a:latin typeface="Calibri"/>
                <a:ea typeface="Calibri" panose="020F0502020204030204" pitchFamily="34" charset="0"/>
                <a:cs typeface="Times New Roman" panose="02020603050405020304" pitchFamily="18" charset="0"/>
              </a:rPr>
              <a:t>Student Experience Subcommittee Members will:</a:t>
            </a:r>
          </a:p>
          <a:p>
            <a:pPr marL="342900" indent="-342900">
              <a:buClr>
                <a:prstClr val="black"/>
              </a:buClr>
              <a:buFont typeface="Wingdings" panose="05000000000000000000" pitchFamily="2" charset="2"/>
              <a:buChar char="q"/>
            </a:pPr>
            <a:r>
              <a:rPr lang="en-US" sz="1400">
                <a:solidFill>
                  <a:prstClr val="black"/>
                </a:solidFill>
                <a:latin typeface="Calibri"/>
                <a:ea typeface="Calibri" panose="020F0502020204030204" pitchFamily="34" charset="0"/>
                <a:cs typeface="Times New Roman" panose="02020603050405020304" pitchFamily="18" charset="0"/>
              </a:rPr>
              <a:t>Engage in conversations around how our students attend DMPS schools. Topics may include: </a:t>
            </a:r>
          </a:p>
          <a:p>
            <a:pPr marL="803275" lvl="1" indent="-342900">
              <a:spcBef>
                <a:spcPts val="0"/>
              </a:spcBef>
            </a:pPr>
            <a:r>
              <a:rPr lang="en-US" sz="1400">
                <a:solidFill>
                  <a:prstClr val="black"/>
                </a:solidFill>
                <a:latin typeface="Calibri"/>
                <a:ea typeface="Calibri" panose="020F0502020204030204" pitchFamily="34" charset="0"/>
                <a:cs typeface="Times New Roman" panose="02020603050405020304" pitchFamily="18" charset="0"/>
              </a:rPr>
              <a:t>Grade level configuration</a:t>
            </a:r>
          </a:p>
          <a:p>
            <a:pPr marL="803275" lvl="1" indent="-342900">
              <a:spcBef>
                <a:spcPts val="0"/>
              </a:spcBef>
            </a:pPr>
            <a:r>
              <a:rPr lang="en-US" sz="1400">
                <a:solidFill>
                  <a:prstClr val="black"/>
                </a:solidFill>
                <a:latin typeface="Calibri"/>
                <a:ea typeface="Calibri" panose="020F0502020204030204" pitchFamily="34" charset="0"/>
                <a:cs typeface="Times New Roman" panose="02020603050405020304" pitchFamily="18" charset="0"/>
              </a:rPr>
              <a:t>Elementary, middle, and high school boundaries</a:t>
            </a:r>
          </a:p>
          <a:p>
            <a:pPr marL="803275" lvl="1" indent="-342900">
              <a:spcBef>
                <a:spcPts val="0"/>
              </a:spcBef>
            </a:pPr>
            <a:r>
              <a:rPr lang="en-US" sz="1400">
                <a:solidFill>
                  <a:prstClr val="black"/>
                </a:solidFill>
                <a:latin typeface="Calibri"/>
                <a:ea typeface="Calibri" panose="020F0502020204030204" pitchFamily="34" charset="0"/>
                <a:cs typeface="Times New Roman" panose="02020603050405020304" pitchFamily="18" charset="0"/>
              </a:rPr>
              <a:t>School size</a:t>
            </a:r>
          </a:p>
          <a:p>
            <a:pPr marL="0" indent="0">
              <a:buClr>
                <a:prstClr val="black"/>
              </a:buClr>
              <a:buNone/>
            </a:pPr>
            <a:r>
              <a:rPr lang="en-US" sz="1600" b="1">
                <a:solidFill>
                  <a:prstClr val="black"/>
                </a:solidFill>
                <a:latin typeface="Calibri"/>
                <a:ea typeface="Calibri" panose="020F0502020204030204" pitchFamily="34" charset="0"/>
                <a:cs typeface="Times New Roman" panose="02020603050405020304" pitchFamily="18" charset="0"/>
              </a:rPr>
              <a:t>Potential Outcomes of Subcommittee:</a:t>
            </a:r>
          </a:p>
          <a:p>
            <a:pPr marL="342900" lvl="1" indent="-342900">
              <a:buClr>
                <a:prstClr val="black"/>
              </a:buClr>
              <a:buFont typeface="Wingdings" panose="05000000000000000000" pitchFamily="2" charset="2"/>
              <a:buChar char="q"/>
            </a:pPr>
            <a:r>
              <a:rPr lang="en-US" sz="1400">
                <a:solidFill>
                  <a:prstClr val="black"/>
                </a:solidFill>
                <a:latin typeface="Calibri" panose="020F0502020204030204" pitchFamily="34" charset="0"/>
              </a:rPr>
              <a:t>Framework of community values </a:t>
            </a:r>
          </a:p>
          <a:p>
            <a:pPr marL="342900" lvl="1" indent="-342900">
              <a:buClr>
                <a:prstClr val="black"/>
              </a:buClr>
              <a:buFont typeface="Wingdings" panose="05000000000000000000" pitchFamily="2" charset="2"/>
              <a:buChar char="q"/>
            </a:pPr>
            <a:r>
              <a:rPr lang="en-US" sz="1400">
                <a:solidFill>
                  <a:prstClr val="black"/>
                </a:solidFill>
                <a:latin typeface="Calibri" panose="020F0502020204030204" pitchFamily="34" charset="0"/>
              </a:rPr>
              <a:t>Preferred prioritization Boundary criteria </a:t>
            </a:r>
          </a:p>
          <a:p>
            <a:pPr marL="342900" lvl="1" indent="-342900">
              <a:buClr>
                <a:prstClr val="black"/>
              </a:buClr>
              <a:buFont typeface="Wingdings" panose="05000000000000000000" pitchFamily="2" charset="2"/>
              <a:buChar char="q"/>
            </a:pPr>
            <a:r>
              <a:rPr lang="en-US" sz="1400">
                <a:solidFill>
                  <a:prstClr val="black"/>
                </a:solidFill>
                <a:latin typeface="Calibri" panose="020F0502020204030204" pitchFamily="34" charset="0"/>
              </a:rPr>
              <a:t>Reasoning/Basis for change (grade configuration, grand center, transitions) </a:t>
            </a:r>
          </a:p>
          <a:p>
            <a:pPr marL="342900" lvl="1" indent="-342900">
              <a:buClr>
                <a:prstClr val="black"/>
              </a:buClr>
              <a:buFont typeface="Wingdings" panose="05000000000000000000" pitchFamily="2" charset="2"/>
              <a:buChar char="q"/>
            </a:pPr>
            <a:r>
              <a:rPr lang="en-US" sz="1400">
                <a:solidFill>
                  <a:prstClr val="black"/>
                </a:solidFill>
                <a:latin typeface="Calibri" panose="020F0502020204030204" pitchFamily="34" charset="0"/>
              </a:rPr>
              <a:t>How Facility Master Plan objective improve the student experience </a:t>
            </a:r>
          </a:p>
          <a:p>
            <a:pPr marL="342900" lvl="1" indent="-342900">
              <a:buClr>
                <a:prstClr val="black"/>
              </a:buClr>
              <a:buFont typeface="Wingdings" panose="05000000000000000000" pitchFamily="2" charset="2"/>
              <a:buChar char="q"/>
            </a:pPr>
            <a:r>
              <a:rPr lang="en-US" sz="1400">
                <a:solidFill>
                  <a:prstClr val="black"/>
                </a:solidFill>
                <a:latin typeface="Calibri" panose="020F0502020204030204" pitchFamily="34" charset="0"/>
              </a:rPr>
              <a:t>Consider what the ideal school capacity is from a student experience perspective </a:t>
            </a:r>
          </a:p>
          <a:p>
            <a:pPr marL="460375" lvl="1" indent="0">
              <a:spcBef>
                <a:spcPts val="0"/>
              </a:spcBef>
              <a:buNone/>
            </a:pPr>
            <a:endParaRPr lang="en-US" sz="1400">
              <a:solidFill>
                <a:prstClr val="black"/>
              </a:solidFill>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7877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D7C3-04EB-DFEB-55E2-3C4058651FF7}"/>
              </a:ext>
            </a:extLst>
          </p:cNvPr>
          <p:cNvSpPr>
            <a:spLocks noGrp="1"/>
          </p:cNvSpPr>
          <p:nvPr>
            <p:ph type="ctrTitle"/>
          </p:nvPr>
        </p:nvSpPr>
        <p:spPr>
          <a:xfrm rot="10800000" flipV="1">
            <a:off x="609601" y="228601"/>
            <a:ext cx="8975247" cy="767751"/>
          </a:xfrm>
        </p:spPr>
        <p:txBody>
          <a:bodyPr lIns="91440" tIns="45720" rIns="91440" bIns="45720" anchor="b">
            <a:normAutofit/>
          </a:bodyPr>
          <a:lstStyle/>
          <a:p>
            <a:r>
              <a:rPr lang="en-US" dirty="0">
                <a:cs typeface="Calibri Light"/>
              </a:rPr>
              <a:t>Since we met last…</a:t>
            </a:r>
            <a:endParaRPr lang="en-US" dirty="0"/>
          </a:p>
        </p:txBody>
      </p:sp>
      <p:sp>
        <p:nvSpPr>
          <p:cNvPr id="3" name="Subtitle 2">
            <a:extLst>
              <a:ext uri="{FF2B5EF4-FFF2-40B4-BE49-F238E27FC236}">
                <a16:creationId xmlns:a16="http://schemas.microsoft.com/office/drawing/2014/main" id="{95292D17-DA0B-C16D-C4AC-B610FD2E7A2C}"/>
              </a:ext>
            </a:extLst>
          </p:cNvPr>
          <p:cNvSpPr>
            <a:spLocks noGrp="1"/>
          </p:cNvSpPr>
          <p:nvPr>
            <p:ph type="subTitle" idx="1"/>
          </p:nvPr>
        </p:nvSpPr>
        <p:spPr/>
        <p:txBody>
          <a:bodyPr vert="horz" lIns="91440" tIns="45720" rIns="91440" bIns="45720" rtlCol="0" anchor="t">
            <a:noAutofit/>
          </a:bodyPr>
          <a:lstStyle/>
          <a:p>
            <a:pPr marL="342900" indent="-342900">
              <a:spcBef>
                <a:spcPts val="700"/>
              </a:spcBef>
              <a:buFont typeface="Wingdings" panose="020B0604020202020204" pitchFamily="34" charset="0"/>
              <a:buChar char="q"/>
            </a:pPr>
            <a:r>
              <a:rPr lang="en-US" sz="1800" dirty="0">
                <a:cs typeface="Calibri"/>
              </a:rPr>
              <a:t>November 6</a:t>
            </a:r>
            <a:r>
              <a:rPr lang="en-US" sz="1800" baseline="30000" dirty="0">
                <a:cs typeface="Calibri"/>
              </a:rPr>
              <a:t>th</a:t>
            </a:r>
            <a:r>
              <a:rPr lang="en-US" sz="1800" dirty="0">
                <a:cs typeface="Calibri"/>
              </a:rPr>
              <a:t> – 1</a:t>
            </a:r>
            <a:r>
              <a:rPr lang="en-US" sz="1800" baseline="30000" dirty="0">
                <a:cs typeface="Calibri"/>
              </a:rPr>
              <a:t>st</a:t>
            </a:r>
            <a:r>
              <a:rPr lang="en-US" sz="1800" dirty="0">
                <a:cs typeface="Calibri"/>
              </a:rPr>
              <a:t> Committee Meeting</a:t>
            </a:r>
          </a:p>
          <a:p>
            <a:pPr marL="342900" indent="-342900">
              <a:spcBef>
                <a:spcPts val="700"/>
              </a:spcBef>
              <a:buFont typeface="Wingdings" panose="020B0604020202020204" pitchFamily="34" charset="0"/>
              <a:buChar char="q"/>
            </a:pPr>
            <a:r>
              <a:rPr lang="en-US" sz="1800" dirty="0">
                <a:cs typeface="Calibri"/>
              </a:rPr>
              <a:t>Finalize Formation of Committee Membership</a:t>
            </a:r>
          </a:p>
          <a:p>
            <a:pPr marL="342900" indent="-342900">
              <a:spcBef>
                <a:spcPts val="700"/>
              </a:spcBef>
              <a:buClr>
                <a:srgbClr val="000000"/>
              </a:buClr>
              <a:buFont typeface="Wingdings" panose="020B0604020202020204" pitchFamily="34" charset="0"/>
              <a:buChar char="q"/>
            </a:pPr>
            <a:r>
              <a:rPr lang="en-US" sz="1800" dirty="0">
                <a:cs typeface="Calibri"/>
              </a:rPr>
              <a:t>Data Requests and Research Compilation </a:t>
            </a:r>
          </a:p>
          <a:p>
            <a:pPr marL="342900" indent="-342900">
              <a:buClr>
                <a:srgbClr val="000000"/>
              </a:buClr>
              <a:buFont typeface="Wingdings" panose="020B0604020202020204" pitchFamily="34" charset="0"/>
              <a:buChar char="q"/>
            </a:pPr>
            <a:r>
              <a:rPr lang="en-US" sz="1800" dirty="0">
                <a:cs typeface="Calibri"/>
              </a:rPr>
              <a:t>Facility Tours:</a:t>
            </a:r>
          </a:p>
          <a:p>
            <a:pPr marL="803275" lvl="1" indent="-342900">
              <a:buClr>
                <a:srgbClr val="000000"/>
              </a:buClr>
              <a:buFont typeface="Wingdings" panose="020B0604020202020204" pitchFamily="34" charset="0"/>
              <a:buChar char="q"/>
            </a:pPr>
            <a:r>
              <a:rPr lang="en-US" sz="1800" dirty="0">
                <a:cs typeface="Calibri"/>
              </a:rPr>
              <a:t>December 9</a:t>
            </a:r>
            <a:r>
              <a:rPr lang="en-US" sz="1800" baseline="30000" dirty="0">
                <a:cs typeface="Calibri"/>
              </a:rPr>
              <a:t>th</a:t>
            </a:r>
            <a:r>
              <a:rPr lang="en-US" sz="1800" dirty="0">
                <a:cs typeface="Calibri"/>
              </a:rPr>
              <a:t> – Greenwood &amp; Edmunds Elementary Schools </a:t>
            </a:r>
          </a:p>
          <a:p>
            <a:pPr marL="803275" lvl="1" indent="-342900">
              <a:buClr>
                <a:srgbClr val="000000"/>
              </a:buClr>
              <a:buFont typeface="Wingdings" panose="020B0604020202020204" pitchFamily="34" charset="0"/>
              <a:buChar char="q"/>
            </a:pPr>
            <a:r>
              <a:rPr lang="en-US" sz="1800" dirty="0">
                <a:cs typeface="Calibri"/>
              </a:rPr>
              <a:t>December 16</a:t>
            </a:r>
            <a:r>
              <a:rPr lang="en-US" sz="1800" baseline="30000" dirty="0">
                <a:cs typeface="Calibri"/>
              </a:rPr>
              <a:t>th</a:t>
            </a:r>
            <a:r>
              <a:rPr lang="en-US" sz="1800" dirty="0">
                <a:cs typeface="Calibri"/>
              </a:rPr>
              <a:t> – Greenwood &amp; Edmunds Elementary Schools</a:t>
            </a:r>
          </a:p>
          <a:p>
            <a:pPr marL="460375" lvl="1" indent="0">
              <a:buClr>
                <a:srgbClr val="000000"/>
              </a:buClr>
              <a:buNone/>
            </a:pPr>
            <a:endParaRPr lang="en-US" sz="1800" dirty="0">
              <a:cs typeface="Calibri"/>
            </a:endParaRPr>
          </a:p>
          <a:p>
            <a:pPr marL="803275" lvl="1" indent="-342900">
              <a:buClr>
                <a:srgbClr val="000000"/>
              </a:buClr>
              <a:buFont typeface="Wingdings" panose="020B0604020202020204" pitchFamily="34" charset="0"/>
              <a:buChar char="q"/>
            </a:pPr>
            <a:endParaRPr lang="en-US" sz="1800" dirty="0">
              <a:cs typeface="Calibri"/>
            </a:endParaRPr>
          </a:p>
          <a:p>
            <a:pPr marL="460375" lvl="1" indent="0">
              <a:buClr>
                <a:srgbClr val="000000"/>
              </a:buClr>
              <a:buNone/>
            </a:pPr>
            <a:endParaRPr lang="en-US" sz="1800" dirty="0">
              <a:cs typeface="Calibri"/>
            </a:endParaRPr>
          </a:p>
          <a:p>
            <a:pPr marL="460375" lvl="1" indent="0">
              <a:buClr>
                <a:srgbClr val="000000"/>
              </a:buClr>
              <a:buNone/>
            </a:pPr>
            <a:endParaRPr lang="en-US" sz="1800" dirty="0">
              <a:cs typeface="Calibri"/>
            </a:endParaRPr>
          </a:p>
        </p:txBody>
      </p:sp>
      <p:pic>
        <p:nvPicPr>
          <p:cNvPr id="5" name="Picture 4" descr="A red check mark on a black background&#10;&#10;Description automatically generated">
            <a:extLst>
              <a:ext uri="{FF2B5EF4-FFF2-40B4-BE49-F238E27FC236}">
                <a16:creationId xmlns:a16="http://schemas.microsoft.com/office/drawing/2014/main" id="{843AFD32-7D69-CFE5-57F0-3BF97825C43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82375" y="2751908"/>
            <a:ext cx="317689" cy="396240"/>
          </a:xfrm>
          <a:prstGeom prst="rect">
            <a:avLst/>
          </a:prstGeom>
        </p:spPr>
      </p:pic>
      <p:pic>
        <p:nvPicPr>
          <p:cNvPr id="7" name="Picture 6" descr="A red check mark on a black background&#10;&#10;Description automatically generated">
            <a:extLst>
              <a:ext uri="{FF2B5EF4-FFF2-40B4-BE49-F238E27FC236}">
                <a16:creationId xmlns:a16="http://schemas.microsoft.com/office/drawing/2014/main" id="{22C77532-8354-57B5-5BEB-8080A3A484F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02887" y="3141876"/>
            <a:ext cx="317689" cy="396240"/>
          </a:xfrm>
          <a:prstGeom prst="rect">
            <a:avLst/>
          </a:prstGeom>
        </p:spPr>
      </p:pic>
      <p:pic>
        <p:nvPicPr>
          <p:cNvPr id="8" name="Picture 7" descr="A red check mark on a black background&#10;&#10;Description automatically generated">
            <a:extLst>
              <a:ext uri="{FF2B5EF4-FFF2-40B4-BE49-F238E27FC236}">
                <a16:creationId xmlns:a16="http://schemas.microsoft.com/office/drawing/2014/main" id="{F0B50272-7236-EFF4-FFAB-53D7C2C0550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38379" y="1388048"/>
            <a:ext cx="317689" cy="396240"/>
          </a:xfrm>
          <a:prstGeom prst="rect">
            <a:avLst/>
          </a:prstGeom>
        </p:spPr>
      </p:pic>
      <p:pic>
        <p:nvPicPr>
          <p:cNvPr id="9" name="Picture 8" descr="A red check mark on a black background&#10;&#10;Description automatically generated">
            <a:extLst>
              <a:ext uri="{FF2B5EF4-FFF2-40B4-BE49-F238E27FC236}">
                <a16:creationId xmlns:a16="http://schemas.microsoft.com/office/drawing/2014/main" id="{6730057C-F2BC-C474-E57A-F1734434657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26845" y="1699762"/>
            <a:ext cx="317689" cy="396240"/>
          </a:xfrm>
          <a:prstGeom prst="rect">
            <a:avLst/>
          </a:prstGeom>
        </p:spPr>
      </p:pic>
      <p:pic>
        <p:nvPicPr>
          <p:cNvPr id="10" name="Picture 9" descr="A red check mark on a black background&#10;&#10;Description automatically generated">
            <a:extLst>
              <a:ext uri="{FF2B5EF4-FFF2-40B4-BE49-F238E27FC236}">
                <a16:creationId xmlns:a16="http://schemas.microsoft.com/office/drawing/2014/main" id="{5DE407D2-4585-708B-D65F-31DEA788896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38378" y="2096002"/>
            <a:ext cx="317689" cy="396240"/>
          </a:xfrm>
          <a:prstGeom prst="rect">
            <a:avLst/>
          </a:prstGeom>
        </p:spPr>
      </p:pic>
    </p:spTree>
    <p:extLst>
      <p:ext uri="{BB962C8B-B14F-4D97-AF65-F5344CB8AC3E}">
        <p14:creationId xmlns:p14="http://schemas.microsoft.com/office/powerpoint/2010/main" val="920107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D7C3-04EB-DFEB-55E2-3C4058651FF7}"/>
              </a:ext>
            </a:extLst>
          </p:cNvPr>
          <p:cNvSpPr>
            <a:spLocks noGrp="1"/>
          </p:cNvSpPr>
          <p:nvPr>
            <p:ph type="ctrTitle"/>
          </p:nvPr>
        </p:nvSpPr>
        <p:spPr>
          <a:xfrm rot="10800000" flipV="1">
            <a:off x="609601" y="228601"/>
            <a:ext cx="8975247" cy="767751"/>
          </a:xfrm>
        </p:spPr>
        <p:txBody>
          <a:bodyPr lIns="91440" tIns="45720" rIns="91440" bIns="45720" anchor="b">
            <a:normAutofit/>
          </a:bodyPr>
          <a:lstStyle/>
          <a:p>
            <a:r>
              <a:rPr lang="en-US" dirty="0">
                <a:cs typeface="Calibri Light"/>
              </a:rPr>
              <a:t>Coming up…</a:t>
            </a:r>
            <a:endParaRPr lang="en-US" dirty="0"/>
          </a:p>
        </p:txBody>
      </p:sp>
      <p:sp>
        <p:nvSpPr>
          <p:cNvPr id="3" name="Subtitle 2">
            <a:extLst>
              <a:ext uri="{FF2B5EF4-FFF2-40B4-BE49-F238E27FC236}">
                <a16:creationId xmlns:a16="http://schemas.microsoft.com/office/drawing/2014/main" id="{95292D17-DA0B-C16D-C4AC-B610FD2E7A2C}"/>
              </a:ext>
            </a:extLst>
          </p:cNvPr>
          <p:cNvSpPr>
            <a:spLocks noGrp="1"/>
          </p:cNvSpPr>
          <p:nvPr>
            <p:ph type="subTitle" idx="1"/>
          </p:nvPr>
        </p:nvSpPr>
        <p:spPr/>
        <p:txBody>
          <a:bodyPr vert="horz" lIns="91440" tIns="45720" rIns="91440" bIns="45720" rtlCol="0" anchor="t">
            <a:noAutofit/>
          </a:bodyPr>
          <a:lstStyle/>
          <a:p>
            <a:pPr marL="342900" indent="-342900">
              <a:spcBef>
                <a:spcPts val="700"/>
              </a:spcBef>
              <a:buFont typeface="Wingdings" panose="020B0604020202020204" pitchFamily="34" charset="0"/>
              <a:buChar char="q"/>
            </a:pPr>
            <a:r>
              <a:rPr lang="en-US" sz="1800" dirty="0">
                <a:cs typeface="Calibri"/>
              </a:rPr>
              <a:t>January 10/11 – Subcommittee Meetings </a:t>
            </a:r>
          </a:p>
          <a:p>
            <a:pPr marL="342900" indent="-342900">
              <a:spcBef>
                <a:spcPts val="700"/>
              </a:spcBef>
              <a:buFont typeface="Wingdings" panose="020B0604020202020204" pitchFamily="34" charset="0"/>
              <a:buChar char="q"/>
            </a:pPr>
            <a:r>
              <a:rPr lang="en-US" sz="1800" dirty="0">
                <a:cs typeface="Calibri"/>
              </a:rPr>
              <a:t>January 23/23 – Subcommittee Meetings</a:t>
            </a:r>
          </a:p>
          <a:p>
            <a:pPr marL="342900" indent="-342900">
              <a:spcBef>
                <a:spcPts val="700"/>
              </a:spcBef>
              <a:buFont typeface="Wingdings" panose="020B0604020202020204" pitchFamily="34" charset="0"/>
              <a:buChar char="q"/>
            </a:pPr>
            <a:r>
              <a:rPr lang="en-US" sz="1800" dirty="0">
                <a:cs typeface="Calibri"/>
              </a:rPr>
              <a:t>School Tours:</a:t>
            </a:r>
          </a:p>
          <a:p>
            <a:pPr marL="803275" lvl="1" indent="-342900">
              <a:buClr>
                <a:srgbClr val="000000"/>
              </a:buClr>
              <a:buFont typeface="Wingdings" panose="020B0604020202020204" pitchFamily="34" charset="0"/>
              <a:buChar char="q"/>
            </a:pPr>
            <a:r>
              <a:rPr lang="en-US" sz="1800" dirty="0">
                <a:cs typeface="Calibri"/>
              </a:rPr>
              <a:t>January 27th – Secondary Schools in DMPS</a:t>
            </a:r>
          </a:p>
          <a:p>
            <a:pPr marL="803275" lvl="1" indent="-342900">
              <a:buClr>
                <a:srgbClr val="000000"/>
              </a:buClr>
              <a:buFont typeface="Wingdings" panose="020B0604020202020204" pitchFamily="34" charset="0"/>
              <a:buChar char="q"/>
            </a:pPr>
            <a:r>
              <a:rPr lang="en-US" sz="1800" dirty="0">
                <a:cs typeface="Calibri"/>
              </a:rPr>
              <a:t>February 17</a:t>
            </a:r>
            <a:r>
              <a:rPr lang="en-US" sz="1800" baseline="30000" dirty="0">
                <a:cs typeface="Calibri"/>
              </a:rPr>
              <a:t>th</a:t>
            </a:r>
            <a:r>
              <a:rPr lang="en-US" sz="1800" dirty="0">
                <a:cs typeface="Calibri"/>
              </a:rPr>
              <a:t> – </a:t>
            </a:r>
            <a:r>
              <a:rPr lang="en-US" sz="1800" i="1" dirty="0">
                <a:cs typeface="Calibri"/>
              </a:rPr>
              <a:t>Waukee Schools</a:t>
            </a:r>
            <a:endParaRPr lang="en-US" sz="1800" dirty="0">
              <a:cs typeface="Calibri"/>
            </a:endParaRPr>
          </a:p>
          <a:p>
            <a:pPr marL="342900" indent="-342900">
              <a:spcBef>
                <a:spcPts val="700"/>
              </a:spcBef>
              <a:buFont typeface="Wingdings" panose="020B0604020202020204" pitchFamily="34" charset="0"/>
              <a:buChar char="q"/>
            </a:pPr>
            <a:r>
              <a:rPr lang="en-US" sz="1800" dirty="0">
                <a:cs typeface="Calibri"/>
              </a:rPr>
              <a:t>February 19/20 – Subcommittee Meetings</a:t>
            </a:r>
          </a:p>
          <a:p>
            <a:pPr marL="342900" indent="-342900">
              <a:spcBef>
                <a:spcPts val="700"/>
              </a:spcBef>
              <a:buFont typeface="Wingdings" panose="020B0604020202020204" pitchFamily="34" charset="0"/>
              <a:buChar char="q"/>
            </a:pPr>
            <a:r>
              <a:rPr lang="en-US" sz="1800" dirty="0">
                <a:cs typeface="Calibri"/>
              </a:rPr>
              <a:t>March 5 – Full Committee Meeting</a:t>
            </a:r>
          </a:p>
          <a:p>
            <a:pPr marL="342900" indent="-342900">
              <a:spcBef>
                <a:spcPts val="700"/>
              </a:spcBef>
              <a:buFont typeface="Wingdings" panose="020B0604020202020204" pitchFamily="34" charset="0"/>
              <a:buChar char="q"/>
            </a:pPr>
            <a:endParaRPr lang="en-US" sz="1800" dirty="0">
              <a:cs typeface="Calibri"/>
            </a:endParaRPr>
          </a:p>
          <a:p>
            <a:pPr marL="803275" lvl="1" indent="-342900">
              <a:buClr>
                <a:srgbClr val="000000"/>
              </a:buClr>
              <a:buFont typeface="Wingdings" panose="020B0604020202020204" pitchFamily="34" charset="0"/>
              <a:buChar char="q"/>
            </a:pPr>
            <a:endParaRPr lang="en-US" sz="1800" dirty="0">
              <a:cs typeface="Calibri"/>
            </a:endParaRPr>
          </a:p>
          <a:p>
            <a:pPr marL="803275" lvl="1" indent="-342900">
              <a:buClr>
                <a:srgbClr val="000000"/>
              </a:buClr>
              <a:buFont typeface="Wingdings" panose="020B0604020202020204" pitchFamily="34" charset="0"/>
              <a:buChar char="q"/>
            </a:pPr>
            <a:endParaRPr lang="en-US" sz="1800" dirty="0">
              <a:cs typeface="Calibri"/>
            </a:endParaRPr>
          </a:p>
          <a:p>
            <a:pPr marL="803275" lvl="1" indent="-342900">
              <a:buClr>
                <a:srgbClr val="000000"/>
              </a:buClr>
              <a:buFont typeface="Wingdings" panose="020B0604020202020204" pitchFamily="34" charset="0"/>
              <a:buChar char="q"/>
            </a:pPr>
            <a:endParaRPr lang="en-US" sz="1800" dirty="0">
              <a:cs typeface="Calibri"/>
            </a:endParaRPr>
          </a:p>
          <a:p>
            <a:pPr marL="460375" lvl="1" indent="0">
              <a:buClr>
                <a:srgbClr val="000000"/>
              </a:buClr>
              <a:buNone/>
            </a:pPr>
            <a:endParaRPr lang="en-US" sz="1800" dirty="0">
              <a:cs typeface="Calibri"/>
            </a:endParaRPr>
          </a:p>
          <a:p>
            <a:pPr marL="460375" lvl="1" indent="0">
              <a:buClr>
                <a:srgbClr val="000000"/>
              </a:buClr>
              <a:buNone/>
            </a:pPr>
            <a:endParaRPr lang="en-US" sz="1800" dirty="0">
              <a:cs typeface="Calibri"/>
            </a:endParaRPr>
          </a:p>
        </p:txBody>
      </p:sp>
      <p:pic>
        <p:nvPicPr>
          <p:cNvPr id="4" name="Picture 3" descr="A red check mark on a black background&#10;&#10;Description automatically generated">
            <a:extLst>
              <a:ext uri="{FF2B5EF4-FFF2-40B4-BE49-F238E27FC236}">
                <a16:creationId xmlns:a16="http://schemas.microsoft.com/office/drawing/2014/main" id="{06F24C8F-99E5-C73A-106A-B80D11EEF08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38379" y="1388048"/>
            <a:ext cx="317689" cy="396240"/>
          </a:xfrm>
          <a:prstGeom prst="rect">
            <a:avLst/>
          </a:prstGeom>
        </p:spPr>
      </p:pic>
    </p:spTree>
    <p:extLst>
      <p:ext uri="{BB962C8B-B14F-4D97-AF65-F5344CB8AC3E}">
        <p14:creationId xmlns:p14="http://schemas.microsoft.com/office/powerpoint/2010/main" val="1617060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D7C3-04EB-DFEB-55E2-3C4058651FF7}"/>
              </a:ext>
            </a:extLst>
          </p:cNvPr>
          <p:cNvSpPr>
            <a:spLocks noGrp="1"/>
          </p:cNvSpPr>
          <p:nvPr>
            <p:ph type="ctrTitle"/>
          </p:nvPr>
        </p:nvSpPr>
        <p:spPr/>
        <p:txBody>
          <a:bodyPr lIns="91440" tIns="45720" rIns="91440" bIns="45720" anchor="b">
            <a:normAutofit/>
          </a:bodyPr>
          <a:lstStyle/>
          <a:p>
            <a:r>
              <a:rPr lang="en-US" dirty="0">
                <a:cs typeface="Calibri Light"/>
              </a:rPr>
              <a:t>Our Agenda</a:t>
            </a:r>
            <a:endParaRPr lang="en-US" dirty="0"/>
          </a:p>
        </p:txBody>
      </p:sp>
      <p:sp>
        <p:nvSpPr>
          <p:cNvPr id="3" name="Subtitle 2">
            <a:extLst>
              <a:ext uri="{FF2B5EF4-FFF2-40B4-BE49-F238E27FC236}">
                <a16:creationId xmlns:a16="http://schemas.microsoft.com/office/drawing/2014/main" id="{95292D17-DA0B-C16D-C4AC-B610FD2E7A2C}"/>
              </a:ext>
            </a:extLst>
          </p:cNvPr>
          <p:cNvSpPr>
            <a:spLocks noGrp="1"/>
          </p:cNvSpPr>
          <p:nvPr>
            <p:ph type="subTitle" idx="1"/>
          </p:nvPr>
        </p:nvSpPr>
        <p:spPr/>
        <p:txBody>
          <a:bodyPr vert="horz" lIns="91440" tIns="45720" rIns="91440" bIns="45720" rtlCol="0" anchor="t">
            <a:noAutofit/>
          </a:bodyPr>
          <a:lstStyle/>
          <a:p>
            <a:pPr marL="342900" indent="-342900">
              <a:spcBef>
                <a:spcPts val="700"/>
              </a:spcBef>
              <a:buClr>
                <a:srgbClr val="000000"/>
              </a:buClr>
              <a:buFont typeface="Wingdings" panose="020B0604020202020204" pitchFamily="34" charset="0"/>
              <a:buChar char="q"/>
            </a:pPr>
            <a:r>
              <a:rPr lang="en-US" sz="1800" dirty="0">
                <a:cs typeface="Calibri"/>
              </a:rPr>
              <a:t>Welcome &amp; Committee Updates (6pm)</a:t>
            </a:r>
          </a:p>
          <a:p>
            <a:pPr marL="803275" lvl="1" indent="-342900">
              <a:spcBef>
                <a:spcPts val="700"/>
              </a:spcBef>
              <a:buClr>
                <a:srgbClr val="000000"/>
              </a:buClr>
              <a:buFont typeface="Wingdings" panose="020B0604020202020204" pitchFamily="34" charset="0"/>
              <a:buChar char="q"/>
            </a:pPr>
            <a:r>
              <a:rPr lang="en-US" sz="1800" dirty="0">
                <a:cs typeface="Calibri"/>
              </a:rPr>
              <a:t>Vision, Mission and Strategy – anchor document</a:t>
            </a:r>
          </a:p>
          <a:p>
            <a:pPr marL="803275" lvl="1" indent="-342900">
              <a:spcBef>
                <a:spcPts val="700"/>
              </a:spcBef>
              <a:buClr>
                <a:srgbClr val="000000"/>
              </a:buClr>
              <a:buFont typeface="Wingdings" panose="020B0604020202020204" pitchFamily="34" charset="0"/>
              <a:buChar char="q"/>
            </a:pPr>
            <a:r>
              <a:rPr lang="en-US" sz="1800" dirty="0">
                <a:cs typeface="Calibri"/>
              </a:rPr>
              <a:t>Problem Statement &amp; Opportunity Statement</a:t>
            </a:r>
          </a:p>
          <a:p>
            <a:pPr marL="803275" lvl="1" indent="-342900">
              <a:spcBef>
                <a:spcPts val="700"/>
              </a:spcBef>
              <a:buClr>
                <a:srgbClr val="000000"/>
              </a:buClr>
              <a:buFont typeface="Wingdings" panose="020B0604020202020204" pitchFamily="34" charset="0"/>
              <a:buChar char="q"/>
            </a:pPr>
            <a:r>
              <a:rPr lang="en-US" sz="1800" dirty="0">
                <a:cs typeface="Calibri"/>
              </a:rPr>
              <a:t>Data Access – Stoplight Report</a:t>
            </a:r>
          </a:p>
          <a:p>
            <a:pPr marL="803275" lvl="1" indent="-342900">
              <a:spcBef>
                <a:spcPts val="700"/>
              </a:spcBef>
              <a:buClr>
                <a:srgbClr val="000000"/>
              </a:buClr>
              <a:buFont typeface="Wingdings" panose="020B0604020202020204" pitchFamily="34" charset="0"/>
              <a:buChar char="q"/>
            </a:pPr>
            <a:r>
              <a:rPr lang="en-US" sz="1800" dirty="0">
                <a:cs typeface="Calibri"/>
              </a:rPr>
              <a:t>Committee Membership Publication</a:t>
            </a:r>
          </a:p>
          <a:p>
            <a:pPr marL="342900" indent="-342900">
              <a:spcBef>
                <a:spcPts val="700"/>
              </a:spcBef>
              <a:buClr>
                <a:srgbClr val="000000"/>
              </a:buClr>
              <a:buFont typeface="Wingdings" panose="020B0604020202020204" pitchFamily="34" charset="0"/>
              <a:buChar char="q"/>
            </a:pPr>
            <a:r>
              <a:rPr lang="en-US" sz="1800" dirty="0">
                <a:cs typeface="Calibri"/>
              </a:rPr>
              <a:t>Sub-committee Breakouts (6:20pm)</a:t>
            </a:r>
          </a:p>
          <a:p>
            <a:pPr marL="803275" lvl="1" indent="-342900">
              <a:spcBef>
                <a:spcPts val="700"/>
              </a:spcBef>
              <a:buClr>
                <a:srgbClr val="000000"/>
              </a:buClr>
              <a:buFont typeface="Wingdings" panose="020B0604020202020204" pitchFamily="34" charset="0"/>
              <a:buChar char="q"/>
            </a:pPr>
            <a:r>
              <a:rPr lang="en-US" sz="1800" dirty="0">
                <a:highlight>
                  <a:srgbClr val="FFFF00"/>
                </a:highlight>
                <a:cs typeface="Calibri"/>
              </a:rPr>
              <a:t>Finance </a:t>
            </a:r>
          </a:p>
          <a:p>
            <a:pPr marL="803275" lvl="1" indent="-342900">
              <a:spcBef>
                <a:spcPts val="700"/>
              </a:spcBef>
              <a:buClr>
                <a:srgbClr val="000000"/>
              </a:buClr>
              <a:buFont typeface="Wingdings" panose="020B0604020202020204" pitchFamily="34" charset="0"/>
              <a:buChar char="q"/>
            </a:pPr>
            <a:r>
              <a:rPr lang="en-US" sz="1800" dirty="0">
                <a:highlight>
                  <a:srgbClr val="FFFF00"/>
                </a:highlight>
                <a:cs typeface="Calibri"/>
              </a:rPr>
              <a:t>Programming </a:t>
            </a:r>
          </a:p>
          <a:p>
            <a:pPr marL="803275" lvl="1" indent="-342900">
              <a:spcBef>
                <a:spcPts val="700"/>
              </a:spcBef>
              <a:buClr>
                <a:srgbClr val="000000"/>
              </a:buClr>
              <a:buFont typeface="Wingdings" panose="020B0604020202020204" pitchFamily="34" charset="0"/>
              <a:buChar char="q"/>
            </a:pPr>
            <a:r>
              <a:rPr lang="en-US" sz="1800" dirty="0">
                <a:cs typeface="Calibri"/>
              </a:rPr>
              <a:t>Facilities  </a:t>
            </a:r>
          </a:p>
          <a:p>
            <a:pPr marL="803275" lvl="1" indent="-342900">
              <a:spcBef>
                <a:spcPts val="700"/>
              </a:spcBef>
              <a:buClr>
                <a:srgbClr val="000000"/>
              </a:buClr>
              <a:buFont typeface="Wingdings" panose="020B0604020202020204" pitchFamily="34" charset="0"/>
              <a:buChar char="q"/>
            </a:pPr>
            <a:r>
              <a:rPr lang="en-US" sz="1800" dirty="0">
                <a:cs typeface="Calibri"/>
              </a:rPr>
              <a:t>Student Experience </a:t>
            </a:r>
          </a:p>
          <a:p>
            <a:pPr marL="342900" indent="-342900">
              <a:spcBef>
                <a:spcPts val="700"/>
              </a:spcBef>
              <a:buClr>
                <a:srgbClr val="000000"/>
              </a:buClr>
              <a:buFont typeface="Wingdings" panose="020B0604020202020204" pitchFamily="34" charset="0"/>
              <a:buChar char="q"/>
            </a:pPr>
            <a:r>
              <a:rPr lang="en-US" sz="1800" dirty="0">
                <a:cs typeface="Calibri"/>
              </a:rPr>
              <a:t>Closing Remarks (8pm)</a:t>
            </a:r>
          </a:p>
          <a:p>
            <a:pPr marL="0" indent="0">
              <a:buClr>
                <a:srgbClr val="000000"/>
              </a:buClr>
              <a:buNone/>
            </a:pPr>
            <a:endParaRPr lang="en-US" sz="1800" dirty="0">
              <a:cs typeface="Calibri"/>
            </a:endParaRPr>
          </a:p>
        </p:txBody>
      </p:sp>
    </p:spTree>
    <p:extLst>
      <p:ext uri="{BB962C8B-B14F-4D97-AF65-F5344CB8AC3E}">
        <p14:creationId xmlns:p14="http://schemas.microsoft.com/office/powerpoint/2010/main" val="3878691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D7C3-04EB-DFEB-55E2-3C4058651FF7}"/>
              </a:ext>
            </a:extLst>
          </p:cNvPr>
          <p:cNvSpPr>
            <a:spLocks noGrp="1"/>
          </p:cNvSpPr>
          <p:nvPr>
            <p:ph type="ctrTitle"/>
          </p:nvPr>
        </p:nvSpPr>
        <p:spPr>
          <a:xfrm rot="10800000" flipV="1">
            <a:off x="609600" y="228601"/>
            <a:ext cx="9205356" cy="767751"/>
          </a:xfrm>
        </p:spPr>
        <p:txBody>
          <a:bodyPr lIns="91440" tIns="45720" rIns="91440" bIns="45720" anchor="b">
            <a:normAutofit/>
          </a:bodyPr>
          <a:lstStyle/>
          <a:p>
            <a:r>
              <a:rPr lang="en-US" dirty="0">
                <a:cs typeface="Calibri Light"/>
              </a:rPr>
              <a:t>DMPS School Board seeking thoughts and input…</a:t>
            </a:r>
            <a:endParaRPr lang="en-US" dirty="0"/>
          </a:p>
        </p:txBody>
      </p:sp>
      <p:sp>
        <p:nvSpPr>
          <p:cNvPr id="3" name="Subtitle 2">
            <a:extLst>
              <a:ext uri="{FF2B5EF4-FFF2-40B4-BE49-F238E27FC236}">
                <a16:creationId xmlns:a16="http://schemas.microsoft.com/office/drawing/2014/main" id="{95292D17-DA0B-C16D-C4AC-B610FD2E7A2C}"/>
              </a:ext>
            </a:extLst>
          </p:cNvPr>
          <p:cNvSpPr>
            <a:spLocks noGrp="1"/>
          </p:cNvSpPr>
          <p:nvPr>
            <p:ph type="subTitle" idx="1"/>
          </p:nvPr>
        </p:nvSpPr>
        <p:spPr/>
        <p:txBody>
          <a:bodyPr vert="horz" lIns="91440" tIns="45720" rIns="91440" bIns="45720" rtlCol="0" anchor="t">
            <a:noAutofit/>
          </a:bodyPr>
          <a:lstStyle/>
          <a:p>
            <a:pPr marL="0" indent="0" algn="l">
              <a:buNone/>
            </a:pPr>
            <a:r>
              <a:rPr lang="en-US" sz="1800" b="0" i="0" dirty="0">
                <a:solidFill>
                  <a:srgbClr val="242424"/>
                </a:solidFill>
                <a:effectLst/>
              </a:rPr>
              <a:t>The School Board invites you to take part in a brief online survey to help shape the direction of DMPS goals for the next three years. Your insights will assist Board members in identifying strengths as well as areas for improvement within the district.</a:t>
            </a:r>
          </a:p>
          <a:p>
            <a:pPr marL="0" indent="0" algn="l">
              <a:buNone/>
            </a:pPr>
            <a:endParaRPr lang="en-US" sz="1800" b="0" i="0" dirty="0">
              <a:solidFill>
                <a:srgbClr val="242424"/>
              </a:solidFill>
              <a:effectLst/>
            </a:endParaRPr>
          </a:p>
          <a:p>
            <a:pPr marL="0" indent="0" algn="l">
              <a:buNone/>
            </a:pPr>
            <a:r>
              <a:rPr lang="en-US" sz="1800" b="0" i="0" dirty="0">
                <a:solidFill>
                  <a:srgbClr val="242424"/>
                </a:solidFill>
                <a:effectLst/>
              </a:rPr>
              <a:t>The survey responses will be carefully collected, analyzed, and prioritized. The School Board, Superintendent, and district staff will review your input alongside other essential district data as a part of this process. This effort will result in setting goals and guidelines for the school district, which are monitored in order to continually best serve the students of Des Moines.</a:t>
            </a:r>
          </a:p>
          <a:p>
            <a:pPr marL="0" indent="0" algn="l">
              <a:buNone/>
            </a:pPr>
            <a:endParaRPr lang="en-US" sz="1800" b="0" i="0" dirty="0">
              <a:solidFill>
                <a:srgbClr val="242424"/>
              </a:solidFill>
              <a:effectLst/>
            </a:endParaRPr>
          </a:p>
          <a:p>
            <a:pPr marL="0" indent="0" algn="l">
              <a:buNone/>
            </a:pPr>
            <a:r>
              <a:rPr lang="en-US" sz="1800" b="0" i="0" dirty="0">
                <a:solidFill>
                  <a:srgbClr val="242424"/>
                </a:solidFill>
                <a:effectLst/>
              </a:rPr>
              <a:t>Please take a few minutes to share your thoughts in the online survey, available in multiple languages. We appreciate your time.</a:t>
            </a:r>
          </a:p>
          <a:p>
            <a:pPr marL="0" indent="0" algn="l">
              <a:buNone/>
            </a:pPr>
            <a:r>
              <a:rPr lang="en-US" sz="1800" b="0" i="0" dirty="0">
                <a:solidFill>
                  <a:srgbClr val="242424"/>
                </a:solidFill>
                <a:effectLst/>
                <a:hlinkClick r:id="rId3" tooltip="Original URL: https://dmschools.co1.qualtrics.com/jfe/form/SV_blnffvP6qaNKUvk. Click or tap if you trust this link."/>
              </a:rPr>
              <a:t>Click here to complete the online survey</a:t>
            </a:r>
            <a:endParaRPr lang="en-US" sz="1800" b="0" i="0" dirty="0">
              <a:solidFill>
                <a:srgbClr val="242424"/>
              </a:solidFill>
              <a:effectLst/>
            </a:endParaRPr>
          </a:p>
          <a:p>
            <a:pPr marL="0" indent="0">
              <a:buClr>
                <a:srgbClr val="000000"/>
              </a:buClr>
              <a:buNone/>
            </a:pPr>
            <a:endParaRPr lang="en-US" sz="1800" dirty="0">
              <a:cs typeface="Calibri"/>
            </a:endParaRPr>
          </a:p>
        </p:txBody>
      </p:sp>
    </p:spTree>
    <p:extLst>
      <p:ext uri="{BB962C8B-B14F-4D97-AF65-F5344CB8AC3E}">
        <p14:creationId xmlns:p14="http://schemas.microsoft.com/office/powerpoint/2010/main" val="2770157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1074-796C-2AE4-AC69-525A3551B8D5}"/>
              </a:ext>
            </a:extLst>
          </p:cNvPr>
          <p:cNvSpPr>
            <a:spLocks noGrp="1"/>
          </p:cNvSpPr>
          <p:nvPr>
            <p:ph type="ctrTitle"/>
          </p:nvPr>
        </p:nvSpPr>
        <p:spPr/>
        <p:txBody>
          <a:bodyPr/>
          <a:lstStyle/>
          <a:p>
            <a:r>
              <a:rPr lang="en-US" dirty="0"/>
              <a:t>Our work is driven by…</a:t>
            </a:r>
          </a:p>
        </p:txBody>
      </p:sp>
      <p:sp>
        <p:nvSpPr>
          <p:cNvPr id="3" name="Subtitle 2">
            <a:extLst>
              <a:ext uri="{FF2B5EF4-FFF2-40B4-BE49-F238E27FC236}">
                <a16:creationId xmlns:a16="http://schemas.microsoft.com/office/drawing/2014/main" id="{05D3B9C4-5135-39ED-0286-5EF4336FD03C}"/>
              </a:ext>
            </a:extLst>
          </p:cNvPr>
          <p:cNvSpPr>
            <a:spLocks noGrp="1"/>
          </p:cNvSpPr>
          <p:nvPr>
            <p:ph type="subTitle" idx="1"/>
          </p:nvPr>
        </p:nvSpPr>
        <p:spPr>
          <a:xfrm>
            <a:off x="487680" y="1424474"/>
            <a:ext cx="5756366" cy="4928201"/>
          </a:xfrm>
        </p:spPr>
        <p:txBody>
          <a:bodyPr/>
          <a:lstStyle/>
          <a:p>
            <a:pPr marL="0" indent="0">
              <a:buNone/>
            </a:pPr>
            <a:r>
              <a:rPr lang="en-US" sz="1800" b="1" dirty="0"/>
              <a:t>Vision:</a:t>
            </a:r>
          </a:p>
          <a:p>
            <a:pPr marL="0" indent="0">
              <a:buNone/>
            </a:pPr>
            <a:r>
              <a:rPr lang="en-US" sz="1800" dirty="0"/>
              <a:t>Future Ready: Establish DMPS as the premiere learning destination of choice for students, parents, staff and community.</a:t>
            </a:r>
          </a:p>
          <a:p>
            <a:pPr marL="0" indent="0">
              <a:buNone/>
            </a:pPr>
            <a:endParaRPr lang="en-US" sz="1800" dirty="0"/>
          </a:p>
          <a:p>
            <a:pPr marL="0" indent="0">
              <a:buNone/>
            </a:pPr>
            <a:r>
              <a:rPr lang="en-US" sz="1800" b="1" dirty="0"/>
              <a:t>Mission:</a:t>
            </a:r>
          </a:p>
          <a:p>
            <a:pPr marL="0" indent="0">
              <a:buNone/>
            </a:pPr>
            <a:r>
              <a:rPr lang="en-US" sz="1800" dirty="0"/>
              <a:t>Design a facility plan to deliver a transformative education that transcends boundaries, disrupts legacy thinking, and prepares students for their future.  </a:t>
            </a:r>
            <a:endParaRPr lang="en-US" sz="1400" dirty="0"/>
          </a:p>
          <a:p>
            <a:pPr marL="0" indent="0">
              <a:buNone/>
            </a:pPr>
            <a:endParaRPr lang="en-US" sz="1800" dirty="0"/>
          </a:p>
          <a:p>
            <a:pPr marL="0" indent="0">
              <a:buNone/>
            </a:pPr>
            <a:r>
              <a:rPr lang="en-US" sz="1800" b="1" dirty="0"/>
              <a:t>Strategy: </a:t>
            </a:r>
            <a:endParaRPr lang="en-US" sz="1400" b="1" dirty="0"/>
          </a:p>
          <a:p>
            <a:pPr marL="346075" indent="-346075">
              <a:buFont typeface="Wingdings" panose="05000000000000000000" pitchFamily="2" charset="2"/>
              <a:buChar char="q"/>
            </a:pPr>
            <a:r>
              <a:rPr lang="en-US" sz="1600" dirty="0"/>
              <a:t>Immersive Multi-Cultural Learning Experiences</a:t>
            </a:r>
          </a:p>
          <a:p>
            <a:pPr marL="346075" indent="-346075">
              <a:buFont typeface="Wingdings" panose="05000000000000000000" pitchFamily="2" charset="2"/>
              <a:buChar char="q"/>
            </a:pPr>
            <a:r>
              <a:rPr lang="en-US" sz="1600" dirty="0"/>
              <a:t>Access to World-Class Career and Technical Education (CTE)</a:t>
            </a:r>
          </a:p>
          <a:p>
            <a:pPr marL="346075" indent="-346075">
              <a:buFont typeface="Wingdings" panose="05000000000000000000" pitchFamily="2" charset="2"/>
              <a:buChar char="q"/>
            </a:pPr>
            <a:r>
              <a:rPr lang="en-US" sz="1600" dirty="0"/>
              <a:t>Access to Rigorous Academic Suite</a:t>
            </a:r>
          </a:p>
          <a:p>
            <a:pPr marL="346075" indent="-346075">
              <a:buFont typeface="Wingdings" panose="05000000000000000000" pitchFamily="2" charset="2"/>
              <a:buChar char="q"/>
            </a:pPr>
            <a:r>
              <a:rPr lang="en-US" sz="1600" dirty="0"/>
              <a:t>Wrap-around Holistic Child Development Programs &amp; Supports</a:t>
            </a:r>
          </a:p>
          <a:p>
            <a:endParaRPr lang="en-US" sz="1600" dirty="0"/>
          </a:p>
        </p:txBody>
      </p:sp>
      <p:sp>
        <p:nvSpPr>
          <p:cNvPr id="8" name="Rectangle 7">
            <a:extLst>
              <a:ext uri="{FF2B5EF4-FFF2-40B4-BE49-F238E27FC236}">
                <a16:creationId xmlns:a16="http://schemas.microsoft.com/office/drawing/2014/main" id="{50BCADEE-4C2B-FEF3-AAEB-24956940530F}"/>
              </a:ext>
            </a:extLst>
          </p:cNvPr>
          <p:cNvSpPr/>
          <p:nvPr/>
        </p:nvSpPr>
        <p:spPr>
          <a:xfrm>
            <a:off x="487679" y="1303160"/>
            <a:ext cx="5686697" cy="1483584"/>
          </a:xfrm>
          <a:prstGeom prst="rect">
            <a:avLst/>
          </a:prstGeom>
          <a:noFill/>
          <a:ln w="38100">
            <a:solidFill>
              <a:srgbClr val="00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alibri"/>
            </a:endParaRPr>
          </a:p>
        </p:txBody>
      </p:sp>
      <p:pic>
        <p:nvPicPr>
          <p:cNvPr id="6" name="Picture 5" descr="A close-up of a document&#10;&#10;Description automatically generated">
            <a:extLst>
              <a:ext uri="{FF2B5EF4-FFF2-40B4-BE49-F238E27FC236}">
                <a16:creationId xmlns:a16="http://schemas.microsoft.com/office/drawing/2014/main" id="{14BB8C1E-B0B9-15B2-97A6-BC945642F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6787" y="-1"/>
            <a:ext cx="4875213" cy="6858001"/>
          </a:xfrm>
          <a:prstGeom prst="rect">
            <a:avLst/>
          </a:prstGeom>
        </p:spPr>
      </p:pic>
      <p:sp>
        <p:nvSpPr>
          <p:cNvPr id="15" name="Rectangle 14">
            <a:extLst>
              <a:ext uri="{FF2B5EF4-FFF2-40B4-BE49-F238E27FC236}">
                <a16:creationId xmlns:a16="http://schemas.microsoft.com/office/drawing/2014/main" id="{14639695-0DAC-A5DE-6EAC-DC97A7A37E04}"/>
              </a:ext>
            </a:extLst>
          </p:cNvPr>
          <p:cNvSpPr/>
          <p:nvPr/>
        </p:nvSpPr>
        <p:spPr>
          <a:xfrm>
            <a:off x="487680" y="2949415"/>
            <a:ext cx="5686696" cy="1552915"/>
          </a:xfrm>
          <a:prstGeom prst="rect">
            <a:avLst/>
          </a:prstGeom>
          <a:noFill/>
          <a:ln w="38100">
            <a:solidFill>
              <a:srgbClr val="00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alibri"/>
            </a:endParaRPr>
          </a:p>
        </p:txBody>
      </p:sp>
      <p:sp>
        <p:nvSpPr>
          <p:cNvPr id="16" name="Rectangle 15">
            <a:extLst>
              <a:ext uri="{FF2B5EF4-FFF2-40B4-BE49-F238E27FC236}">
                <a16:creationId xmlns:a16="http://schemas.microsoft.com/office/drawing/2014/main" id="{B631D663-B395-61AC-E015-5AEDBF359618}"/>
              </a:ext>
            </a:extLst>
          </p:cNvPr>
          <p:cNvSpPr/>
          <p:nvPr/>
        </p:nvSpPr>
        <p:spPr>
          <a:xfrm>
            <a:off x="487679" y="4691733"/>
            <a:ext cx="5686697" cy="1660941"/>
          </a:xfrm>
          <a:prstGeom prst="rect">
            <a:avLst/>
          </a:prstGeom>
          <a:noFill/>
          <a:ln w="38100">
            <a:solidFill>
              <a:srgbClr val="00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alibri"/>
            </a:endParaRPr>
          </a:p>
        </p:txBody>
      </p:sp>
    </p:spTree>
    <p:extLst>
      <p:ext uri="{BB962C8B-B14F-4D97-AF65-F5344CB8AC3E}">
        <p14:creationId xmlns:p14="http://schemas.microsoft.com/office/powerpoint/2010/main" val="318843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1074-796C-2AE4-AC69-525A3551B8D5}"/>
              </a:ext>
            </a:extLst>
          </p:cNvPr>
          <p:cNvSpPr>
            <a:spLocks noGrp="1"/>
          </p:cNvSpPr>
          <p:nvPr>
            <p:ph type="ctrTitle"/>
          </p:nvPr>
        </p:nvSpPr>
        <p:spPr/>
        <p:txBody>
          <a:bodyPr/>
          <a:lstStyle/>
          <a:p>
            <a:r>
              <a:rPr lang="en-US" sz="3200" dirty="0"/>
              <a:t>What problem are we trying to solve</a:t>
            </a:r>
            <a:r>
              <a:rPr lang="en-US" dirty="0"/>
              <a:t>?</a:t>
            </a:r>
          </a:p>
        </p:txBody>
      </p:sp>
      <p:sp>
        <p:nvSpPr>
          <p:cNvPr id="3" name="Subtitle 2">
            <a:extLst>
              <a:ext uri="{FF2B5EF4-FFF2-40B4-BE49-F238E27FC236}">
                <a16:creationId xmlns:a16="http://schemas.microsoft.com/office/drawing/2014/main" id="{05D3B9C4-5135-39ED-0286-5EF4336FD03C}"/>
              </a:ext>
            </a:extLst>
          </p:cNvPr>
          <p:cNvSpPr>
            <a:spLocks noGrp="1"/>
          </p:cNvSpPr>
          <p:nvPr>
            <p:ph type="subTitle" idx="1"/>
          </p:nvPr>
        </p:nvSpPr>
        <p:spPr>
          <a:xfrm>
            <a:off x="487680" y="1303160"/>
            <a:ext cx="5756366" cy="2514191"/>
          </a:xfrm>
        </p:spPr>
        <p:txBody>
          <a:bodyPr/>
          <a:lstStyle/>
          <a:p>
            <a:pPr marL="0" indent="0">
              <a:buNone/>
            </a:pPr>
            <a:r>
              <a:rPr lang="en-US" sz="1800" b="1" dirty="0"/>
              <a:t>Problem Statement</a:t>
            </a:r>
          </a:p>
          <a:p>
            <a:pPr marL="0" indent="0">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convergence of declining student enrollment, diminished supplemental state aid, and the resulting impact on the district's spending authority underscores a pressing need for proactive measures and sustainable solutions to ensure the continued provision of quality education within the constraints of the Iowa State Education Funding Formula.</a:t>
            </a:r>
            <a:endParaRPr lang="en-US" sz="1800" dirty="0"/>
          </a:p>
          <a:p>
            <a:pPr marL="0" indent="0">
              <a:buNone/>
            </a:pPr>
            <a:endParaRPr lang="en-US" sz="1800" b="1" dirty="0"/>
          </a:p>
          <a:p>
            <a:pPr marL="0" indent="0">
              <a:buNone/>
            </a:pPr>
            <a:r>
              <a:rPr lang="en-US" sz="1800" b="1" dirty="0"/>
              <a:t>Opportunity Statement</a:t>
            </a:r>
          </a:p>
          <a:p>
            <a:pPr marL="0" indent="0">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By strategically optimizing the district's facilities, streamlining square footage, and reducing maintenance and operational expenses, the DMPS can reallocate resources to vital areas such as staff compensation, educational programs, and student services </a:t>
            </a:r>
            <a:r>
              <a:rPr lang="en-US" sz="1800" b="1" i="1" u="sng" kern="100" dirty="0">
                <a:effectLst/>
                <a:latin typeface="Aptos" panose="020B0004020202020204" pitchFamily="34" charset="0"/>
                <a:ea typeface="Aptos" panose="020B0004020202020204" pitchFamily="34" charset="0"/>
                <a:cs typeface="Times New Roman" panose="02020603050405020304" pitchFamily="18" charset="0"/>
              </a:rPr>
              <a:t>to achieve student outcome goals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endParaRPr lang="en-US" sz="1800" dirty="0"/>
          </a:p>
          <a:p>
            <a:endParaRPr lang="en-US" sz="1600" dirty="0"/>
          </a:p>
        </p:txBody>
      </p:sp>
      <p:sp>
        <p:nvSpPr>
          <p:cNvPr id="8" name="Rectangle 7">
            <a:extLst>
              <a:ext uri="{FF2B5EF4-FFF2-40B4-BE49-F238E27FC236}">
                <a16:creationId xmlns:a16="http://schemas.microsoft.com/office/drawing/2014/main" id="{50BCADEE-4C2B-FEF3-AAEB-24956940530F}"/>
              </a:ext>
            </a:extLst>
          </p:cNvPr>
          <p:cNvSpPr/>
          <p:nvPr/>
        </p:nvSpPr>
        <p:spPr>
          <a:xfrm>
            <a:off x="487679" y="1303160"/>
            <a:ext cx="5686697" cy="2348502"/>
          </a:xfrm>
          <a:prstGeom prst="rect">
            <a:avLst/>
          </a:prstGeom>
          <a:noFill/>
          <a:ln w="38100">
            <a:solidFill>
              <a:srgbClr val="00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alibri"/>
            </a:endParaRPr>
          </a:p>
        </p:txBody>
      </p:sp>
      <p:sp>
        <p:nvSpPr>
          <p:cNvPr id="15" name="Rectangle 14">
            <a:extLst>
              <a:ext uri="{FF2B5EF4-FFF2-40B4-BE49-F238E27FC236}">
                <a16:creationId xmlns:a16="http://schemas.microsoft.com/office/drawing/2014/main" id="{14639695-0DAC-A5DE-6EAC-DC97A7A37E04}"/>
              </a:ext>
            </a:extLst>
          </p:cNvPr>
          <p:cNvSpPr/>
          <p:nvPr/>
        </p:nvSpPr>
        <p:spPr>
          <a:xfrm>
            <a:off x="498765" y="3841668"/>
            <a:ext cx="5686696" cy="2392877"/>
          </a:xfrm>
          <a:prstGeom prst="rect">
            <a:avLst/>
          </a:prstGeom>
          <a:noFill/>
          <a:ln w="38100">
            <a:solidFill>
              <a:srgbClr val="00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alibri"/>
            </a:endParaRPr>
          </a:p>
        </p:txBody>
      </p:sp>
      <p:pic>
        <p:nvPicPr>
          <p:cNvPr id="11" name="Picture 10" descr="A document with text on it&#10;&#10;Description automatically generated">
            <a:extLst>
              <a:ext uri="{FF2B5EF4-FFF2-40B4-BE49-F238E27FC236}">
                <a16:creationId xmlns:a16="http://schemas.microsoft.com/office/drawing/2014/main" id="{F674F0AD-5E47-2CE4-7CF0-1FEB30627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0534" y="0"/>
            <a:ext cx="5141466" cy="6858000"/>
          </a:xfrm>
          <a:prstGeom prst="rect">
            <a:avLst/>
          </a:prstGeom>
        </p:spPr>
      </p:pic>
    </p:spTree>
    <p:extLst>
      <p:ext uri="{BB962C8B-B14F-4D97-AF65-F5344CB8AC3E}">
        <p14:creationId xmlns:p14="http://schemas.microsoft.com/office/powerpoint/2010/main" val="624467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F9025B-CDA4-5DA6-CA0E-B9B997B841D5}"/>
              </a:ext>
            </a:extLst>
          </p:cNvPr>
          <p:cNvSpPr/>
          <p:nvPr/>
        </p:nvSpPr>
        <p:spPr>
          <a:xfrm>
            <a:off x="6091201" y="0"/>
            <a:ext cx="4576799"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endParaRPr lang="en-US">
              <a:solidFill>
                <a:prstClr val="black"/>
              </a:solidFill>
              <a:latin typeface="Calibri"/>
            </a:endParaRPr>
          </a:p>
        </p:txBody>
      </p:sp>
      <p:sp>
        <p:nvSpPr>
          <p:cNvPr id="60" name="TextBox 59">
            <a:extLst>
              <a:ext uri="{FF2B5EF4-FFF2-40B4-BE49-F238E27FC236}">
                <a16:creationId xmlns:a16="http://schemas.microsoft.com/office/drawing/2014/main" id="{8CC854F6-DD71-A215-50BF-154B0408FB55}"/>
              </a:ext>
            </a:extLst>
          </p:cNvPr>
          <p:cNvSpPr txBox="1"/>
          <p:nvPr/>
        </p:nvSpPr>
        <p:spPr>
          <a:xfrm>
            <a:off x="6578879" y="955646"/>
            <a:ext cx="3931920" cy="3931920"/>
          </a:xfrm>
          <a:prstGeom prst="rect">
            <a:avLst/>
          </a:prstGeom>
          <a:solidFill>
            <a:schemeClr val="bg1"/>
          </a:solidFill>
          <a:ln w="28575">
            <a:solidFill>
              <a:srgbClr val="619942"/>
            </a:solidFill>
          </a:ln>
        </p:spPr>
        <p:txBody>
          <a:bodyPr wrap="square">
            <a:spAutoFit/>
          </a:bodyPr>
          <a:lstStyle/>
          <a:p>
            <a:pPr defTabSz="457200"/>
            <a:r>
              <a:rPr lang="en-US" sz="1100" i="1" dirty="0">
                <a:solidFill>
                  <a:srgbClr val="000000"/>
                </a:solidFill>
                <a:latin typeface="Calibri" panose="020F0502020204030204" pitchFamily="34" charset="0"/>
              </a:rPr>
              <a:t>Each sub-committee meets THREE times on back-to-back nights</a:t>
            </a:r>
            <a:r>
              <a:rPr lang="en-US" sz="1050" i="1" dirty="0">
                <a:solidFill>
                  <a:srgbClr val="000000"/>
                </a:solidFill>
                <a:latin typeface="Calibri" panose="020F0502020204030204" pitchFamily="34" charset="0"/>
              </a:rPr>
              <a:t>:</a:t>
            </a:r>
          </a:p>
          <a:p>
            <a:pPr marL="171450" indent="-171450" defTabSz="457200">
              <a:spcBef>
                <a:spcPts val="300"/>
              </a:spcBef>
              <a:buFont typeface="Wingdings" panose="05000000000000000000" pitchFamily="2" charset="2"/>
              <a:buChar char="Ø"/>
            </a:pPr>
            <a:r>
              <a:rPr lang="en-US" sz="1050" i="1" dirty="0">
                <a:solidFill>
                  <a:srgbClr val="000000"/>
                </a:solidFill>
                <a:latin typeface="Calibri" panose="020F0502020204030204" pitchFamily="34" charset="0"/>
              </a:rPr>
              <a:t>Finance </a:t>
            </a:r>
            <a:r>
              <a:rPr lang="en-US" sz="1050" i="1" dirty="0">
                <a:solidFill>
                  <a:srgbClr val="221E1F"/>
                </a:solidFill>
                <a:latin typeface="Calibri" panose="020F0502020204030204" pitchFamily="34" charset="0"/>
              </a:rPr>
              <a:t>and Program Offerings meet on Night 1</a:t>
            </a:r>
          </a:p>
          <a:p>
            <a:pPr marL="171450" indent="-171450" defTabSz="457200">
              <a:spcBef>
                <a:spcPts val="300"/>
              </a:spcBef>
              <a:buFont typeface="Wingdings" panose="05000000000000000000" pitchFamily="2" charset="2"/>
              <a:buChar char="Ø"/>
            </a:pPr>
            <a:r>
              <a:rPr lang="en-US" sz="1050" i="1" dirty="0">
                <a:solidFill>
                  <a:srgbClr val="221E1F"/>
                </a:solidFill>
                <a:latin typeface="Calibri" panose="020F0502020204030204" pitchFamily="34" charset="0"/>
              </a:rPr>
              <a:t>Student Experience and Facility Needs meet on Night 2</a:t>
            </a:r>
          </a:p>
          <a:p>
            <a:pPr marL="171450" indent="-171450" defTabSz="457200">
              <a:buFont typeface="Arial" panose="020B0604020202020204" pitchFamily="34" charset="0"/>
              <a:buChar char="•"/>
            </a:pPr>
            <a:endParaRPr lang="en-US" sz="1050" i="1" dirty="0">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dirty="0">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dirty="0">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dirty="0">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dirty="0">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dirty="0">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dirty="0">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dirty="0">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dirty="0">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dirty="0">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dirty="0">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dirty="0">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dirty="0">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dirty="0">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dirty="0">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dirty="0">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dirty="0">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dirty="0">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dirty="0">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dirty="0">
              <a:solidFill>
                <a:srgbClr val="221E1F"/>
              </a:solidFill>
              <a:latin typeface="Calibri" panose="020F0502020204030204" pitchFamily="34" charset="0"/>
            </a:endParaRPr>
          </a:p>
        </p:txBody>
      </p:sp>
      <p:sp>
        <p:nvSpPr>
          <p:cNvPr id="4" name="Rectangle 3">
            <a:extLst>
              <a:ext uri="{FF2B5EF4-FFF2-40B4-BE49-F238E27FC236}">
                <a16:creationId xmlns:a16="http://schemas.microsoft.com/office/drawing/2014/main" id="{7E1A2278-44F4-FC06-92D9-AA20B7F92981}"/>
              </a:ext>
            </a:extLst>
          </p:cNvPr>
          <p:cNvSpPr/>
          <p:nvPr/>
        </p:nvSpPr>
        <p:spPr>
          <a:xfrm>
            <a:off x="1524001" y="3009900"/>
            <a:ext cx="4567201" cy="3476626"/>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alibri"/>
            </a:endParaRPr>
          </a:p>
        </p:txBody>
      </p:sp>
      <p:sp>
        <p:nvSpPr>
          <p:cNvPr id="2" name="Title 1">
            <a:extLst>
              <a:ext uri="{FF2B5EF4-FFF2-40B4-BE49-F238E27FC236}">
                <a16:creationId xmlns:a16="http://schemas.microsoft.com/office/drawing/2014/main" id="{BE3D9080-2A0B-C495-5064-45CFA3E17331}"/>
              </a:ext>
            </a:extLst>
          </p:cNvPr>
          <p:cNvSpPr>
            <a:spLocks noGrp="1"/>
          </p:cNvSpPr>
          <p:nvPr>
            <p:ph type="ctrTitle"/>
          </p:nvPr>
        </p:nvSpPr>
        <p:spPr/>
        <p:txBody>
          <a:bodyPr/>
          <a:lstStyle/>
          <a:p>
            <a:r>
              <a:rPr lang="en-US"/>
              <a:t>Phase 1 Objectives</a:t>
            </a:r>
          </a:p>
        </p:txBody>
      </p:sp>
      <p:sp>
        <p:nvSpPr>
          <p:cNvPr id="3" name="Subtitle 2">
            <a:extLst>
              <a:ext uri="{FF2B5EF4-FFF2-40B4-BE49-F238E27FC236}">
                <a16:creationId xmlns:a16="http://schemas.microsoft.com/office/drawing/2014/main" id="{4724C8D0-E76E-B93D-A8FB-FE77324E4BC7}"/>
              </a:ext>
            </a:extLst>
          </p:cNvPr>
          <p:cNvSpPr>
            <a:spLocks noGrp="1"/>
          </p:cNvSpPr>
          <p:nvPr>
            <p:ph type="subTitle" idx="1"/>
          </p:nvPr>
        </p:nvSpPr>
        <p:spPr>
          <a:xfrm>
            <a:off x="1981202" y="1365250"/>
            <a:ext cx="4114799" cy="4940288"/>
          </a:xfrm>
        </p:spPr>
        <p:txBody>
          <a:bodyPr vert="horz" lIns="91440" tIns="45720" rIns="91440" bIns="45720" rtlCol="0" anchor="t">
            <a:noAutofit/>
          </a:bodyPr>
          <a:lstStyle/>
          <a:p>
            <a:pPr marL="0" indent="0">
              <a:spcBef>
                <a:spcPts val="0"/>
              </a:spcBef>
              <a:buNone/>
            </a:pPr>
            <a:r>
              <a:rPr lang="en-US" sz="1600" b="1" dirty="0"/>
              <a:t>Objectives:</a:t>
            </a:r>
          </a:p>
          <a:p>
            <a:pPr marL="228600" indent="-228600">
              <a:spcBef>
                <a:spcPts val="0"/>
              </a:spcBef>
              <a:buFont typeface="+mj-lt"/>
              <a:buAutoNum type="arabicPeriod"/>
            </a:pPr>
            <a:r>
              <a:rPr lang="en-US" sz="1400" dirty="0"/>
              <a:t>Educate members through subcommittees</a:t>
            </a:r>
            <a:endParaRPr lang="en-US" sz="1400" i="1" dirty="0"/>
          </a:p>
          <a:p>
            <a:pPr marL="228600" indent="-228600">
              <a:spcBef>
                <a:spcPts val="0"/>
              </a:spcBef>
              <a:buFont typeface="+mj-lt"/>
              <a:buAutoNum type="arabicPeriod"/>
            </a:pPr>
            <a:r>
              <a:rPr lang="en-US" sz="1400" dirty="0"/>
              <a:t>Finalize belief statements from each subcommittee</a:t>
            </a:r>
            <a:endParaRPr lang="en-US" sz="1400" dirty="0">
              <a:cs typeface="Calibri"/>
            </a:endParaRPr>
          </a:p>
          <a:p>
            <a:pPr marL="228600" indent="-228600">
              <a:spcBef>
                <a:spcPts val="0"/>
              </a:spcBef>
              <a:buFont typeface="+mj-lt"/>
              <a:buAutoNum type="arabicPeriod"/>
            </a:pPr>
            <a:r>
              <a:rPr lang="en-US" sz="1400" dirty="0"/>
              <a:t>Seek community input on committee progress</a:t>
            </a:r>
            <a:endParaRPr lang="en-US" sz="1400" dirty="0">
              <a:cs typeface="Calibri"/>
            </a:endParaRPr>
          </a:p>
          <a:p>
            <a:pPr marL="228600" indent="-228600">
              <a:spcBef>
                <a:spcPts val="0"/>
              </a:spcBef>
              <a:buFont typeface="+mj-lt"/>
              <a:buAutoNum type="arabicPeriod"/>
            </a:pPr>
            <a:r>
              <a:rPr lang="en-US" sz="1400" dirty="0"/>
              <a:t>Provide Board updates on progress and receive validation of belief statements </a:t>
            </a:r>
            <a:endParaRPr lang="en-US" sz="1400" dirty="0">
              <a:cs typeface="Calibri"/>
            </a:endParaRPr>
          </a:p>
          <a:p>
            <a:pPr marL="0" indent="0">
              <a:spcBef>
                <a:spcPts val="0"/>
              </a:spcBef>
              <a:buNone/>
            </a:pPr>
            <a:r>
              <a:rPr lang="en-US" sz="1600" b="1" dirty="0">
                <a:cs typeface="Calibri"/>
              </a:rPr>
              <a:t>Main Takeaways:</a:t>
            </a:r>
          </a:p>
          <a:p>
            <a:pPr marL="342900" indent="-342900">
              <a:buFont typeface="Wingdings" panose="05000000000000000000" pitchFamily="2" charset="2"/>
              <a:buChar char="q"/>
            </a:pPr>
            <a:r>
              <a:rPr lang="en-US" sz="1400" dirty="0">
                <a:cs typeface="Calibri"/>
              </a:rPr>
              <a:t>Phase 1 is the </a:t>
            </a:r>
            <a:r>
              <a:rPr lang="en-US" sz="1400" b="1" dirty="0">
                <a:solidFill>
                  <a:schemeClr val="tx2"/>
                </a:solidFill>
                <a:cs typeface="Calibri"/>
              </a:rPr>
              <a:t>fundamental starting point </a:t>
            </a:r>
            <a:r>
              <a:rPr lang="en-US" sz="1400" dirty="0">
                <a:cs typeface="Calibri"/>
              </a:rPr>
              <a:t>to potential solutions</a:t>
            </a:r>
          </a:p>
          <a:p>
            <a:pPr marL="342900" indent="-342900">
              <a:buClr>
                <a:srgbClr val="000000"/>
              </a:buClr>
              <a:buFont typeface="Wingdings" panose="05000000000000000000" pitchFamily="2" charset="2"/>
              <a:buChar char="q"/>
            </a:pPr>
            <a:r>
              <a:rPr lang="en-US" sz="1400" dirty="0">
                <a:cs typeface="Calibri"/>
              </a:rPr>
              <a:t>The subcommittee’s purpose is on creating the </a:t>
            </a:r>
            <a:r>
              <a:rPr lang="en-US" sz="1400" b="1" dirty="0">
                <a:solidFill>
                  <a:schemeClr val="tx2"/>
                </a:solidFill>
                <a:cs typeface="Calibri"/>
              </a:rPr>
              <a:t>belief statements</a:t>
            </a:r>
            <a:r>
              <a:rPr lang="en-US" sz="1400" dirty="0">
                <a:cs typeface="Calibri"/>
              </a:rPr>
              <a:t> </a:t>
            </a:r>
          </a:p>
          <a:p>
            <a:pPr marL="342900" indent="-342900">
              <a:buClr>
                <a:srgbClr val="000000"/>
              </a:buClr>
              <a:buFont typeface="Wingdings" panose="05000000000000000000" pitchFamily="2" charset="2"/>
              <a:buChar char="q"/>
            </a:pPr>
            <a:r>
              <a:rPr lang="en-US" sz="1400" dirty="0">
                <a:cs typeface="Calibri"/>
              </a:rPr>
              <a:t>Each subcommittee will create 3-4 belief statements to guide how the Facility Master Plan will address </a:t>
            </a:r>
            <a:r>
              <a:rPr lang="en-US" sz="1400" b="1" dirty="0">
                <a:solidFill>
                  <a:schemeClr val="tx2"/>
                </a:solidFill>
                <a:cs typeface="Calibri"/>
              </a:rPr>
              <a:t>finances, programs, facilities, and student experience</a:t>
            </a:r>
          </a:p>
          <a:p>
            <a:pPr marL="342900" indent="-342900">
              <a:buClr>
                <a:srgbClr val="000000"/>
              </a:buClr>
              <a:buFont typeface="Wingdings" panose="05000000000000000000" pitchFamily="2" charset="2"/>
              <a:buChar char="q"/>
            </a:pPr>
            <a:r>
              <a:rPr lang="en-US" sz="1400" dirty="0">
                <a:cs typeface="Calibri"/>
              </a:rPr>
              <a:t>The Board will receive committee belief statement in a report and </a:t>
            </a:r>
            <a:r>
              <a:rPr lang="en-US" sz="1400" b="1" dirty="0">
                <a:solidFill>
                  <a:schemeClr val="tx2"/>
                </a:solidFill>
                <a:cs typeface="Calibri"/>
              </a:rPr>
              <a:t>provide feedback</a:t>
            </a:r>
          </a:p>
          <a:p>
            <a:pPr marL="342900" indent="-342900">
              <a:buClr>
                <a:srgbClr val="000000"/>
              </a:buClr>
              <a:buFont typeface="Wingdings" panose="05000000000000000000" pitchFamily="2" charset="2"/>
              <a:buChar char="q"/>
            </a:pPr>
            <a:r>
              <a:rPr lang="en-US" sz="1400" dirty="0">
                <a:cs typeface="Calibri"/>
              </a:rPr>
              <a:t>Board of Education operates as </a:t>
            </a:r>
            <a:r>
              <a:rPr lang="en-US" sz="1400" b="1" dirty="0">
                <a:solidFill>
                  <a:schemeClr val="tx2"/>
                </a:solidFill>
                <a:cs typeface="Calibri"/>
              </a:rPr>
              <a:t>Student Outcome focused Governance </a:t>
            </a:r>
            <a:r>
              <a:rPr lang="en-US" sz="1400" dirty="0">
                <a:solidFill>
                  <a:schemeClr val="tx2"/>
                </a:solidFill>
                <a:cs typeface="Calibri"/>
              </a:rPr>
              <a:t>(</a:t>
            </a:r>
            <a:r>
              <a:rPr lang="en-US" sz="1400" dirty="0">
                <a:cs typeface="Calibri"/>
              </a:rPr>
              <a:t>Allows administration and committee to work toward a decision)</a:t>
            </a:r>
          </a:p>
          <a:p>
            <a:pPr marL="346075" indent="-346075">
              <a:buFont typeface="Wingdings" panose="05000000000000000000" pitchFamily="2" charset="2"/>
              <a:buChar char="q"/>
            </a:pPr>
            <a:endParaRPr lang="en-US" sz="1600" dirty="0"/>
          </a:p>
          <a:p>
            <a:pPr lvl="2"/>
            <a:endParaRPr lang="en-US" sz="1950" dirty="0"/>
          </a:p>
        </p:txBody>
      </p:sp>
      <p:sp>
        <p:nvSpPr>
          <p:cNvPr id="14" name="Rectangle 13">
            <a:extLst>
              <a:ext uri="{FF2B5EF4-FFF2-40B4-BE49-F238E27FC236}">
                <a16:creationId xmlns:a16="http://schemas.microsoft.com/office/drawing/2014/main" id="{BACFF0D3-10BB-6DD7-9F91-956046682EA8}"/>
              </a:ext>
            </a:extLst>
          </p:cNvPr>
          <p:cNvSpPr/>
          <p:nvPr/>
        </p:nvSpPr>
        <p:spPr>
          <a:xfrm>
            <a:off x="6578879" y="5013883"/>
            <a:ext cx="3931920" cy="365760"/>
          </a:xfrm>
          <a:prstGeom prst="rect">
            <a:avLst/>
          </a:prstGeom>
          <a:solidFill>
            <a:srgbClr val="99CD74"/>
          </a:solidFill>
          <a:ln>
            <a:solidFill>
              <a:srgbClr val="99CD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r>
              <a:rPr lang="en-US" sz="1400" dirty="0">
                <a:solidFill>
                  <a:prstClr val="black"/>
                </a:solidFill>
                <a:latin typeface="Calibri"/>
              </a:rPr>
              <a:t>Committee Meeting #2</a:t>
            </a:r>
          </a:p>
        </p:txBody>
      </p:sp>
      <p:sp>
        <p:nvSpPr>
          <p:cNvPr id="15" name="Rectangle 14">
            <a:extLst>
              <a:ext uri="{FF2B5EF4-FFF2-40B4-BE49-F238E27FC236}">
                <a16:creationId xmlns:a16="http://schemas.microsoft.com/office/drawing/2014/main" id="{96240D6D-AE5E-DB53-4017-99563A432795}"/>
              </a:ext>
            </a:extLst>
          </p:cNvPr>
          <p:cNvSpPr/>
          <p:nvPr/>
        </p:nvSpPr>
        <p:spPr>
          <a:xfrm>
            <a:off x="6578879" y="5479740"/>
            <a:ext cx="3931920" cy="365760"/>
          </a:xfrm>
          <a:prstGeom prst="rect">
            <a:avLst/>
          </a:prstGeom>
          <a:solidFill>
            <a:srgbClr val="99CD74"/>
          </a:solidFill>
          <a:ln>
            <a:solidFill>
              <a:srgbClr val="99CD7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defTabSz="457200"/>
            <a:r>
              <a:rPr lang="en-US" sz="1400" dirty="0">
                <a:solidFill>
                  <a:prstClr val="black"/>
                </a:solidFill>
                <a:latin typeface="Calibri"/>
              </a:rPr>
              <a:t>Committee Meeting #3</a:t>
            </a:r>
          </a:p>
        </p:txBody>
      </p:sp>
      <p:sp>
        <p:nvSpPr>
          <p:cNvPr id="16" name="Rectangle 15">
            <a:extLst>
              <a:ext uri="{FF2B5EF4-FFF2-40B4-BE49-F238E27FC236}">
                <a16:creationId xmlns:a16="http://schemas.microsoft.com/office/drawing/2014/main" id="{276637FE-BA4F-A5B1-30F4-E6969A948A0E}"/>
              </a:ext>
            </a:extLst>
          </p:cNvPr>
          <p:cNvSpPr/>
          <p:nvPr/>
        </p:nvSpPr>
        <p:spPr>
          <a:xfrm>
            <a:off x="6578879" y="6411457"/>
            <a:ext cx="3931920" cy="365760"/>
          </a:xfrm>
          <a:prstGeom prst="rect">
            <a:avLst/>
          </a:prstGeom>
          <a:solidFill>
            <a:srgbClr val="71B2E2"/>
          </a:solidFill>
          <a:ln>
            <a:solidFill>
              <a:srgbClr val="71B2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r>
              <a:rPr lang="en-US" sz="1400">
                <a:solidFill>
                  <a:prstClr val="black"/>
                </a:solidFill>
                <a:latin typeface="Calibri"/>
              </a:rPr>
              <a:t>BOE Meeting #2</a:t>
            </a:r>
          </a:p>
        </p:txBody>
      </p:sp>
      <p:sp>
        <p:nvSpPr>
          <p:cNvPr id="17" name="Rectangle 16">
            <a:extLst>
              <a:ext uri="{FF2B5EF4-FFF2-40B4-BE49-F238E27FC236}">
                <a16:creationId xmlns:a16="http://schemas.microsoft.com/office/drawing/2014/main" id="{971FDBED-EC4C-7326-8D2E-F8BDD38C5775}"/>
              </a:ext>
            </a:extLst>
          </p:cNvPr>
          <p:cNvSpPr/>
          <p:nvPr/>
        </p:nvSpPr>
        <p:spPr>
          <a:xfrm>
            <a:off x="6578879" y="5945597"/>
            <a:ext cx="3931920" cy="365760"/>
          </a:xfrm>
          <a:prstGeom prst="rect">
            <a:avLst/>
          </a:prstGeom>
          <a:solidFill>
            <a:srgbClr val="F47643"/>
          </a:solidFill>
          <a:ln>
            <a:solidFill>
              <a:srgbClr val="F476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r>
              <a:rPr lang="en-US" sz="1400">
                <a:solidFill>
                  <a:prstClr val="black"/>
                </a:solidFill>
                <a:latin typeface="Calibri"/>
              </a:rPr>
              <a:t>Public Input Opportunity</a:t>
            </a:r>
          </a:p>
        </p:txBody>
      </p:sp>
      <p:sp>
        <p:nvSpPr>
          <p:cNvPr id="18" name="Rectangle 17">
            <a:extLst>
              <a:ext uri="{FF2B5EF4-FFF2-40B4-BE49-F238E27FC236}">
                <a16:creationId xmlns:a16="http://schemas.microsoft.com/office/drawing/2014/main" id="{1E44F8D8-0AC5-3069-C227-44883EBBF477}"/>
              </a:ext>
            </a:extLst>
          </p:cNvPr>
          <p:cNvSpPr/>
          <p:nvPr/>
        </p:nvSpPr>
        <p:spPr>
          <a:xfrm>
            <a:off x="6578879" y="1687415"/>
            <a:ext cx="3931920" cy="731520"/>
          </a:xfrm>
          <a:prstGeom prst="rect">
            <a:avLst/>
          </a:prstGeom>
          <a:solidFill>
            <a:srgbClr val="619942"/>
          </a:solidFill>
          <a:ln>
            <a:solidFill>
              <a:srgbClr val="6199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r>
              <a:rPr lang="en-US" sz="1400" b="1" dirty="0">
                <a:solidFill>
                  <a:prstClr val="black"/>
                </a:solidFill>
                <a:latin typeface="Calibri"/>
              </a:rPr>
              <a:t>Subcommittee Finance Focus (Night 1)</a:t>
            </a:r>
          </a:p>
          <a:p>
            <a:pPr marL="285750" indent="-285750" defTabSz="457200">
              <a:buFont typeface="Arial" panose="020B0604020202020204" pitchFamily="34" charset="0"/>
              <a:buChar char="•"/>
            </a:pPr>
            <a:r>
              <a:rPr lang="en-US" sz="1200" dirty="0">
                <a:solidFill>
                  <a:prstClr val="black"/>
                </a:solidFill>
                <a:latin typeface="Calibri"/>
              </a:rPr>
              <a:t>District financial situation</a:t>
            </a:r>
          </a:p>
          <a:p>
            <a:pPr marL="285750" indent="-285750" defTabSz="457200">
              <a:buFont typeface="Arial" panose="020B0604020202020204" pitchFamily="34" charset="0"/>
              <a:buChar char="•"/>
            </a:pPr>
            <a:r>
              <a:rPr lang="en-US" sz="1200" dirty="0">
                <a:solidFill>
                  <a:prstClr val="black"/>
                </a:solidFill>
                <a:latin typeface="Calibri"/>
              </a:rPr>
              <a:t>Cost savings</a:t>
            </a:r>
          </a:p>
          <a:p>
            <a:pPr marL="285750" indent="-285750" defTabSz="457200">
              <a:buFont typeface="Arial" panose="020B0604020202020204" pitchFamily="34" charset="0"/>
              <a:buChar char="•"/>
            </a:pPr>
            <a:r>
              <a:rPr lang="en-US" sz="1200" dirty="0">
                <a:solidFill>
                  <a:prstClr val="black"/>
                </a:solidFill>
                <a:latin typeface="Calibri"/>
              </a:rPr>
              <a:t>Bonding Capacity</a:t>
            </a:r>
            <a:endParaRPr lang="en-US" sz="1400" dirty="0">
              <a:solidFill>
                <a:prstClr val="black"/>
              </a:solidFill>
              <a:latin typeface="Calibri"/>
            </a:endParaRPr>
          </a:p>
        </p:txBody>
      </p:sp>
      <p:sp>
        <p:nvSpPr>
          <p:cNvPr id="20" name="TextBox 19">
            <a:extLst>
              <a:ext uri="{FF2B5EF4-FFF2-40B4-BE49-F238E27FC236}">
                <a16:creationId xmlns:a16="http://schemas.microsoft.com/office/drawing/2014/main" id="{6747D6BD-E544-952B-1AE3-27F0131F0E11}"/>
              </a:ext>
            </a:extLst>
          </p:cNvPr>
          <p:cNvSpPr txBox="1"/>
          <p:nvPr/>
        </p:nvSpPr>
        <p:spPr>
          <a:xfrm>
            <a:off x="8873288" y="1824796"/>
            <a:ext cx="1597412" cy="646331"/>
          </a:xfrm>
          <a:prstGeom prst="rect">
            <a:avLst/>
          </a:prstGeom>
          <a:noFill/>
        </p:spPr>
        <p:txBody>
          <a:bodyPr wrap="square">
            <a:spAutoFit/>
          </a:bodyPr>
          <a:lstStyle/>
          <a:p>
            <a:pPr algn="r" defTabSz="457200"/>
            <a:r>
              <a:rPr lang="en-US" sz="1200" dirty="0">
                <a:solidFill>
                  <a:prstClr val="black"/>
                </a:solidFill>
                <a:latin typeface="Calibri"/>
              </a:rPr>
              <a:t>January 10, 2024</a:t>
            </a:r>
          </a:p>
          <a:p>
            <a:pPr algn="r" defTabSz="457200"/>
            <a:r>
              <a:rPr lang="en-US" sz="1200" dirty="0">
                <a:solidFill>
                  <a:prstClr val="black"/>
                </a:solidFill>
                <a:latin typeface="Calibri"/>
              </a:rPr>
              <a:t>January 22, 2024</a:t>
            </a:r>
          </a:p>
          <a:p>
            <a:pPr algn="r" defTabSz="457200"/>
            <a:r>
              <a:rPr lang="en-US" sz="1200" dirty="0">
                <a:solidFill>
                  <a:prstClr val="black"/>
                </a:solidFill>
                <a:latin typeface="Calibri"/>
              </a:rPr>
              <a:t>February 19, 2024</a:t>
            </a:r>
          </a:p>
        </p:txBody>
      </p:sp>
      <p:sp>
        <p:nvSpPr>
          <p:cNvPr id="21" name="Rectangle 20">
            <a:extLst>
              <a:ext uri="{FF2B5EF4-FFF2-40B4-BE49-F238E27FC236}">
                <a16:creationId xmlns:a16="http://schemas.microsoft.com/office/drawing/2014/main" id="{0A6173CC-3EEC-014B-B56E-4301846EC42A}"/>
              </a:ext>
            </a:extLst>
          </p:cNvPr>
          <p:cNvSpPr/>
          <p:nvPr/>
        </p:nvSpPr>
        <p:spPr>
          <a:xfrm>
            <a:off x="6578879" y="2519032"/>
            <a:ext cx="3931920" cy="731520"/>
          </a:xfrm>
          <a:prstGeom prst="rect">
            <a:avLst/>
          </a:prstGeom>
          <a:solidFill>
            <a:srgbClr val="619942"/>
          </a:solidFill>
          <a:ln>
            <a:solidFill>
              <a:srgbClr val="6199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r>
              <a:rPr lang="en-US" sz="1400" b="1">
                <a:solidFill>
                  <a:prstClr val="black"/>
                </a:solidFill>
                <a:latin typeface="Calibri"/>
              </a:rPr>
              <a:t>Subcommittee Program Offerings Focus (Night 1)</a:t>
            </a:r>
          </a:p>
          <a:p>
            <a:pPr marL="285750" indent="-285750" defTabSz="457200">
              <a:buFont typeface="Arial" panose="020B0604020202020204" pitchFamily="34" charset="0"/>
              <a:buChar char="•"/>
            </a:pPr>
            <a:r>
              <a:rPr lang="en-US" sz="1200">
                <a:solidFill>
                  <a:prstClr val="black"/>
                </a:solidFill>
                <a:latin typeface="Calibri"/>
              </a:rPr>
              <a:t>Program Offerings</a:t>
            </a:r>
          </a:p>
          <a:p>
            <a:pPr marL="285750" indent="-285750" defTabSz="457200">
              <a:buFont typeface="Arial" panose="020B0604020202020204" pitchFamily="34" charset="0"/>
              <a:buChar char="•"/>
            </a:pPr>
            <a:r>
              <a:rPr lang="en-US" sz="1200">
                <a:solidFill>
                  <a:prstClr val="black"/>
                </a:solidFill>
                <a:latin typeface="Calibri"/>
              </a:rPr>
              <a:t>Programming Needs</a:t>
            </a:r>
          </a:p>
          <a:p>
            <a:pPr marL="285750" indent="-285750" defTabSz="457200">
              <a:buFont typeface="Arial" panose="020B0604020202020204" pitchFamily="34" charset="0"/>
              <a:buChar char="•"/>
            </a:pPr>
            <a:r>
              <a:rPr lang="en-US" sz="1200">
                <a:solidFill>
                  <a:prstClr val="black"/>
                </a:solidFill>
                <a:latin typeface="Calibri"/>
              </a:rPr>
              <a:t>Charter Schools</a:t>
            </a:r>
            <a:endParaRPr lang="en-US" sz="1400">
              <a:solidFill>
                <a:prstClr val="black"/>
              </a:solidFill>
              <a:latin typeface="Calibri"/>
            </a:endParaRPr>
          </a:p>
        </p:txBody>
      </p:sp>
      <p:sp>
        <p:nvSpPr>
          <p:cNvPr id="22" name="TextBox 21">
            <a:extLst>
              <a:ext uri="{FF2B5EF4-FFF2-40B4-BE49-F238E27FC236}">
                <a16:creationId xmlns:a16="http://schemas.microsoft.com/office/drawing/2014/main" id="{758876B7-5F09-480E-CB13-93F9FDB92B83}"/>
              </a:ext>
            </a:extLst>
          </p:cNvPr>
          <p:cNvSpPr txBox="1"/>
          <p:nvPr/>
        </p:nvSpPr>
        <p:spPr>
          <a:xfrm>
            <a:off x="8893338" y="2657872"/>
            <a:ext cx="1597412" cy="646331"/>
          </a:xfrm>
          <a:prstGeom prst="rect">
            <a:avLst/>
          </a:prstGeom>
          <a:noFill/>
        </p:spPr>
        <p:txBody>
          <a:bodyPr wrap="square">
            <a:spAutoFit/>
          </a:bodyPr>
          <a:lstStyle/>
          <a:p>
            <a:pPr algn="r" defTabSz="457200"/>
            <a:r>
              <a:rPr lang="en-US" sz="1200" dirty="0">
                <a:solidFill>
                  <a:prstClr val="black"/>
                </a:solidFill>
                <a:latin typeface="Calibri"/>
              </a:rPr>
              <a:t>January 10, 2024</a:t>
            </a:r>
          </a:p>
          <a:p>
            <a:pPr algn="r" defTabSz="457200"/>
            <a:r>
              <a:rPr lang="en-US" sz="1200" dirty="0">
                <a:solidFill>
                  <a:prstClr val="black"/>
                </a:solidFill>
                <a:latin typeface="Calibri"/>
              </a:rPr>
              <a:t>January 22, 2024</a:t>
            </a:r>
          </a:p>
          <a:p>
            <a:pPr algn="r" defTabSz="457200"/>
            <a:r>
              <a:rPr lang="en-US" sz="1200" dirty="0">
                <a:solidFill>
                  <a:prstClr val="black"/>
                </a:solidFill>
                <a:latin typeface="Calibri"/>
              </a:rPr>
              <a:t>February 19, 2024</a:t>
            </a:r>
          </a:p>
        </p:txBody>
      </p:sp>
      <p:sp>
        <p:nvSpPr>
          <p:cNvPr id="23" name="Rectangle 22">
            <a:extLst>
              <a:ext uri="{FF2B5EF4-FFF2-40B4-BE49-F238E27FC236}">
                <a16:creationId xmlns:a16="http://schemas.microsoft.com/office/drawing/2014/main" id="{FB75AD8D-B379-D3B7-7117-07CA4C804B27}"/>
              </a:ext>
            </a:extLst>
          </p:cNvPr>
          <p:cNvSpPr/>
          <p:nvPr/>
        </p:nvSpPr>
        <p:spPr>
          <a:xfrm>
            <a:off x="6578879" y="3350649"/>
            <a:ext cx="3931920" cy="731520"/>
          </a:xfrm>
          <a:prstGeom prst="rect">
            <a:avLst/>
          </a:prstGeom>
          <a:solidFill>
            <a:srgbClr val="619942"/>
          </a:solidFill>
          <a:ln>
            <a:solidFill>
              <a:srgbClr val="6199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r>
              <a:rPr lang="en-US" sz="1400" b="1">
                <a:solidFill>
                  <a:prstClr val="black"/>
                </a:solidFill>
                <a:latin typeface="Calibri"/>
              </a:rPr>
              <a:t>Subcommittee Facility Needs Focus (Night 2)</a:t>
            </a:r>
          </a:p>
          <a:p>
            <a:pPr marL="285750" indent="-285750" defTabSz="457200">
              <a:buFont typeface="Arial" panose="020B0604020202020204" pitchFamily="34" charset="0"/>
              <a:buChar char="•"/>
            </a:pPr>
            <a:r>
              <a:rPr lang="en-US" sz="1200">
                <a:solidFill>
                  <a:prstClr val="black"/>
                </a:solidFill>
                <a:latin typeface="Calibri"/>
              </a:rPr>
              <a:t>School consolidation</a:t>
            </a:r>
          </a:p>
          <a:p>
            <a:pPr marL="285750" indent="-285750" defTabSz="457200">
              <a:buFont typeface="Arial" panose="020B0604020202020204" pitchFamily="34" charset="0"/>
              <a:buChar char="•"/>
            </a:pPr>
            <a:r>
              <a:rPr lang="en-US" sz="1200">
                <a:solidFill>
                  <a:prstClr val="black"/>
                </a:solidFill>
                <a:latin typeface="Calibri"/>
              </a:rPr>
              <a:t>New facilities/additions</a:t>
            </a:r>
          </a:p>
          <a:p>
            <a:pPr marL="285750" indent="-285750" defTabSz="457200">
              <a:buFont typeface="Arial" panose="020B0604020202020204" pitchFamily="34" charset="0"/>
              <a:buChar char="•"/>
            </a:pPr>
            <a:r>
              <a:rPr lang="en-US" sz="1200">
                <a:solidFill>
                  <a:prstClr val="black"/>
                </a:solidFill>
                <a:latin typeface="Calibri"/>
              </a:rPr>
              <a:t>Facility renovations</a:t>
            </a:r>
          </a:p>
        </p:txBody>
      </p:sp>
      <p:sp>
        <p:nvSpPr>
          <p:cNvPr id="24" name="TextBox 23">
            <a:extLst>
              <a:ext uri="{FF2B5EF4-FFF2-40B4-BE49-F238E27FC236}">
                <a16:creationId xmlns:a16="http://schemas.microsoft.com/office/drawing/2014/main" id="{413E5C1C-7071-0125-4BAE-AC65ADD0693F}"/>
              </a:ext>
            </a:extLst>
          </p:cNvPr>
          <p:cNvSpPr txBox="1"/>
          <p:nvPr/>
        </p:nvSpPr>
        <p:spPr>
          <a:xfrm>
            <a:off x="8873286" y="3490948"/>
            <a:ext cx="1597412" cy="646331"/>
          </a:xfrm>
          <a:prstGeom prst="rect">
            <a:avLst/>
          </a:prstGeom>
          <a:noFill/>
        </p:spPr>
        <p:txBody>
          <a:bodyPr wrap="square">
            <a:spAutoFit/>
          </a:bodyPr>
          <a:lstStyle/>
          <a:p>
            <a:pPr algn="r" defTabSz="457200"/>
            <a:r>
              <a:rPr lang="en-US" sz="1200" dirty="0">
                <a:solidFill>
                  <a:prstClr val="black"/>
                </a:solidFill>
                <a:latin typeface="Calibri"/>
              </a:rPr>
              <a:t>January 11, 2024</a:t>
            </a:r>
          </a:p>
          <a:p>
            <a:pPr algn="r" defTabSz="457200"/>
            <a:r>
              <a:rPr lang="en-US" sz="1200" dirty="0">
                <a:solidFill>
                  <a:prstClr val="black"/>
                </a:solidFill>
                <a:latin typeface="Calibri"/>
              </a:rPr>
              <a:t>January 23, 2024</a:t>
            </a:r>
          </a:p>
          <a:p>
            <a:pPr algn="r" defTabSz="457200"/>
            <a:r>
              <a:rPr lang="en-US" sz="1200" dirty="0">
                <a:solidFill>
                  <a:prstClr val="black"/>
                </a:solidFill>
                <a:latin typeface="Calibri"/>
              </a:rPr>
              <a:t>February 20, 2024</a:t>
            </a:r>
          </a:p>
        </p:txBody>
      </p:sp>
      <p:sp>
        <p:nvSpPr>
          <p:cNvPr id="25" name="Rectangle 24">
            <a:extLst>
              <a:ext uri="{FF2B5EF4-FFF2-40B4-BE49-F238E27FC236}">
                <a16:creationId xmlns:a16="http://schemas.microsoft.com/office/drawing/2014/main" id="{B9ED5CC6-B9C2-AEE4-C6AC-A4B19678CBE6}"/>
              </a:ext>
            </a:extLst>
          </p:cNvPr>
          <p:cNvSpPr/>
          <p:nvPr/>
        </p:nvSpPr>
        <p:spPr>
          <a:xfrm>
            <a:off x="6578879" y="4182266"/>
            <a:ext cx="3931920" cy="731520"/>
          </a:xfrm>
          <a:prstGeom prst="rect">
            <a:avLst/>
          </a:prstGeom>
          <a:solidFill>
            <a:srgbClr val="619942"/>
          </a:solidFill>
          <a:ln>
            <a:solidFill>
              <a:srgbClr val="6199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r>
              <a:rPr lang="en-US" sz="1400" b="1">
                <a:solidFill>
                  <a:prstClr val="black"/>
                </a:solidFill>
                <a:latin typeface="Calibri"/>
              </a:rPr>
              <a:t>Subcommittee Student Experience Focus (Night 2)</a:t>
            </a:r>
          </a:p>
          <a:p>
            <a:pPr marL="285750" indent="-285750" defTabSz="457200">
              <a:buFont typeface="Arial" panose="020B0604020202020204" pitchFamily="34" charset="0"/>
              <a:buChar char="•"/>
            </a:pPr>
            <a:r>
              <a:rPr lang="en-US" sz="1200">
                <a:solidFill>
                  <a:prstClr val="black"/>
                </a:solidFill>
                <a:latin typeface="Calibri"/>
              </a:rPr>
              <a:t>Grade configuration</a:t>
            </a:r>
          </a:p>
          <a:p>
            <a:pPr marL="285750" indent="-285750" defTabSz="457200">
              <a:buFont typeface="Arial" panose="020B0604020202020204" pitchFamily="34" charset="0"/>
              <a:buChar char="•"/>
            </a:pPr>
            <a:r>
              <a:rPr lang="en-US" sz="1200">
                <a:solidFill>
                  <a:prstClr val="black"/>
                </a:solidFill>
                <a:latin typeface="Calibri"/>
              </a:rPr>
              <a:t>School size</a:t>
            </a:r>
          </a:p>
          <a:p>
            <a:pPr marL="285750" indent="-285750" defTabSz="457200">
              <a:buFont typeface="Arial" panose="020B0604020202020204" pitchFamily="34" charset="0"/>
              <a:buChar char="•"/>
            </a:pPr>
            <a:r>
              <a:rPr lang="en-US" sz="1200">
                <a:solidFill>
                  <a:prstClr val="black"/>
                </a:solidFill>
                <a:latin typeface="Calibri"/>
              </a:rPr>
              <a:t>Boundary criteria</a:t>
            </a:r>
            <a:endParaRPr lang="en-US" sz="1400">
              <a:solidFill>
                <a:prstClr val="black"/>
              </a:solidFill>
              <a:latin typeface="Calibri"/>
            </a:endParaRPr>
          </a:p>
        </p:txBody>
      </p:sp>
      <p:sp>
        <p:nvSpPr>
          <p:cNvPr id="26" name="TextBox 25">
            <a:extLst>
              <a:ext uri="{FF2B5EF4-FFF2-40B4-BE49-F238E27FC236}">
                <a16:creationId xmlns:a16="http://schemas.microsoft.com/office/drawing/2014/main" id="{BE7A9FED-6F01-DD00-DC9D-A0AB47857848}"/>
              </a:ext>
            </a:extLst>
          </p:cNvPr>
          <p:cNvSpPr txBox="1"/>
          <p:nvPr/>
        </p:nvSpPr>
        <p:spPr>
          <a:xfrm>
            <a:off x="8893337" y="4324025"/>
            <a:ext cx="1597412" cy="646331"/>
          </a:xfrm>
          <a:prstGeom prst="rect">
            <a:avLst/>
          </a:prstGeom>
          <a:noFill/>
        </p:spPr>
        <p:txBody>
          <a:bodyPr wrap="square">
            <a:spAutoFit/>
          </a:bodyPr>
          <a:lstStyle/>
          <a:p>
            <a:pPr algn="r" defTabSz="457200"/>
            <a:r>
              <a:rPr lang="en-US" sz="1200" dirty="0">
                <a:solidFill>
                  <a:prstClr val="black"/>
                </a:solidFill>
                <a:latin typeface="Calibri"/>
              </a:rPr>
              <a:t>January 11, 2024</a:t>
            </a:r>
          </a:p>
          <a:p>
            <a:pPr algn="r" defTabSz="457200"/>
            <a:r>
              <a:rPr lang="en-US" sz="1200" dirty="0">
                <a:solidFill>
                  <a:prstClr val="black"/>
                </a:solidFill>
                <a:latin typeface="Calibri"/>
              </a:rPr>
              <a:t>January 23, 2024</a:t>
            </a:r>
          </a:p>
          <a:p>
            <a:pPr algn="r" defTabSz="457200"/>
            <a:r>
              <a:rPr lang="en-US" sz="1200" dirty="0">
                <a:solidFill>
                  <a:prstClr val="black"/>
                </a:solidFill>
                <a:latin typeface="Calibri"/>
              </a:rPr>
              <a:t>February 20, 2024</a:t>
            </a:r>
          </a:p>
        </p:txBody>
      </p:sp>
      <p:sp>
        <p:nvSpPr>
          <p:cNvPr id="27" name="Rectangle 26">
            <a:extLst>
              <a:ext uri="{FF2B5EF4-FFF2-40B4-BE49-F238E27FC236}">
                <a16:creationId xmlns:a16="http://schemas.microsoft.com/office/drawing/2014/main" id="{81A49A10-39CC-CEB6-AF7E-2660D4482385}"/>
              </a:ext>
            </a:extLst>
          </p:cNvPr>
          <p:cNvSpPr/>
          <p:nvPr/>
        </p:nvSpPr>
        <p:spPr>
          <a:xfrm>
            <a:off x="6202733" y="78523"/>
            <a:ext cx="250564" cy="6698694"/>
          </a:xfrm>
          <a:prstGeom prst="rect">
            <a:avLst/>
          </a:prstGeom>
          <a:solidFill>
            <a:srgbClr val="00FFFF"/>
          </a:solidFill>
          <a:ln>
            <a:solidFill>
              <a:srgbClr val="00FFFF"/>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defTabSz="457200"/>
            <a:r>
              <a:rPr lang="en-US">
                <a:solidFill>
                  <a:prstClr val="black"/>
                </a:solidFill>
                <a:latin typeface="Calibri"/>
              </a:rPr>
              <a:t>Phase 1 </a:t>
            </a:r>
          </a:p>
        </p:txBody>
      </p:sp>
      <p:sp>
        <p:nvSpPr>
          <p:cNvPr id="11" name="Rectangle 10">
            <a:extLst>
              <a:ext uri="{FF2B5EF4-FFF2-40B4-BE49-F238E27FC236}">
                <a16:creationId xmlns:a16="http://schemas.microsoft.com/office/drawing/2014/main" id="{0637538E-F162-3BB8-53DA-D69000F0E1C8}"/>
              </a:ext>
            </a:extLst>
          </p:cNvPr>
          <p:cNvSpPr/>
          <p:nvPr/>
        </p:nvSpPr>
        <p:spPr>
          <a:xfrm>
            <a:off x="6578879" y="78523"/>
            <a:ext cx="3931920" cy="365760"/>
          </a:xfrm>
          <a:prstGeom prst="rect">
            <a:avLst/>
          </a:prstGeom>
          <a:solidFill>
            <a:srgbClr val="71B2E2"/>
          </a:solidFill>
          <a:ln>
            <a:solidFill>
              <a:srgbClr val="71B2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r>
              <a:rPr lang="en-US" sz="1400">
                <a:solidFill>
                  <a:prstClr val="black"/>
                </a:solidFill>
                <a:latin typeface="Calibri"/>
              </a:rPr>
              <a:t>BOE Meeting #1</a:t>
            </a:r>
          </a:p>
        </p:txBody>
      </p:sp>
      <p:sp>
        <p:nvSpPr>
          <p:cNvPr id="12" name="Rectangle 11">
            <a:extLst>
              <a:ext uri="{FF2B5EF4-FFF2-40B4-BE49-F238E27FC236}">
                <a16:creationId xmlns:a16="http://schemas.microsoft.com/office/drawing/2014/main" id="{DBBFCBA3-C9DF-531C-715A-6FF6FA1996C6}"/>
              </a:ext>
            </a:extLst>
          </p:cNvPr>
          <p:cNvSpPr/>
          <p:nvPr/>
        </p:nvSpPr>
        <p:spPr>
          <a:xfrm>
            <a:off x="6578879" y="544380"/>
            <a:ext cx="3931920" cy="365760"/>
          </a:xfrm>
          <a:prstGeom prst="rect">
            <a:avLst/>
          </a:prstGeom>
          <a:solidFill>
            <a:srgbClr val="99CD74"/>
          </a:solidFill>
          <a:ln>
            <a:solidFill>
              <a:srgbClr val="99CD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r>
              <a:rPr lang="en-US" sz="1400">
                <a:solidFill>
                  <a:prstClr val="black"/>
                </a:solidFill>
                <a:latin typeface="Calibri"/>
              </a:rPr>
              <a:t>Committee Meeting #1</a:t>
            </a:r>
          </a:p>
        </p:txBody>
      </p:sp>
      <p:pic>
        <p:nvPicPr>
          <p:cNvPr id="57" name="Graphic 56" descr="Checkmark with solid fill">
            <a:extLst>
              <a:ext uri="{FF2B5EF4-FFF2-40B4-BE49-F238E27FC236}">
                <a16:creationId xmlns:a16="http://schemas.microsoft.com/office/drawing/2014/main" id="{0EC73815-E047-22EA-BFEA-B4F4C23AF7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78442" y="166765"/>
            <a:ext cx="235159" cy="235159"/>
          </a:xfrm>
          <a:prstGeom prst="rect">
            <a:avLst/>
          </a:prstGeom>
        </p:spPr>
      </p:pic>
      <p:sp>
        <p:nvSpPr>
          <p:cNvPr id="67" name="TextBox 66">
            <a:extLst>
              <a:ext uri="{FF2B5EF4-FFF2-40B4-BE49-F238E27FC236}">
                <a16:creationId xmlns:a16="http://schemas.microsoft.com/office/drawing/2014/main" id="{71815EF5-3E0A-05B6-6358-84C0EF610ED8}"/>
              </a:ext>
            </a:extLst>
          </p:cNvPr>
          <p:cNvSpPr txBox="1"/>
          <p:nvPr/>
        </p:nvSpPr>
        <p:spPr>
          <a:xfrm>
            <a:off x="9258646" y="5062578"/>
            <a:ext cx="1212055" cy="276999"/>
          </a:xfrm>
          <a:prstGeom prst="rect">
            <a:avLst/>
          </a:prstGeom>
          <a:noFill/>
        </p:spPr>
        <p:txBody>
          <a:bodyPr wrap="square">
            <a:spAutoFit/>
          </a:bodyPr>
          <a:lstStyle/>
          <a:p>
            <a:pPr algn="r" defTabSz="457200"/>
            <a:r>
              <a:rPr lang="en-US" sz="1200">
                <a:solidFill>
                  <a:prstClr val="black"/>
                </a:solidFill>
                <a:latin typeface="Calibri"/>
              </a:rPr>
              <a:t>March 5, 2024</a:t>
            </a:r>
          </a:p>
        </p:txBody>
      </p:sp>
      <p:sp>
        <p:nvSpPr>
          <p:cNvPr id="68" name="TextBox 67">
            <a:extLst>
              <a:ext uri="{FF2B5EF4-FFF2-40B4-BE49-F238E27FC236}">
                <a16:creationId xmlns:a16="http://schemas.microsoft.com/office/drawing/2014/main" id="{3CB56E45-A396-E0FD-3436-60AF2814CC34}"/>
              </a:ext>
            </a:extLst>
          </p:cNvPr>
          <p:cNvSpPr txBox="1"/>
          <p:nvPr/>
        </p:nvSpPr>
        <p:spPr>
          <a:xfrm>
            <a:off x="9258646" y="5524121"/>
            <a:ext cx="1212055" cy="276999"/>
          </a:xfrm>
          <a:prstGeom prst="rect">
            <a:avLst/>
          </a:prstGeom>
          <a:noFill/>
        </p:spPr>
        <p:txBody>
          <a:bodyPr wrap="square">
            <a:spAutoFit/>
          </a:bodyPr>
          <a:lstStyle/>
          <a:p>
            <a:pPr algn="r" defTabSz="457200"/>
            <a:r>
              <a:rPr lang="en-US" sz="1200">
                <a:solidFill>
                  <a:prstClr val="black"/>
                </a:solidFill>
                <a:latin typeface="Calibri"/>
              </a:rPr>
              <a:t>April 2, 2024</a:t>
            </a:r>
          </a:p>
        </p:txBody>
      </p:sp>
      <p:sp>
        <p:nvSpPr>
          <p:cNvPr id="69" name="TextBox 68">
            <a:extLst>
              <a:ext uri="{FF2B5EF4-FFF2-40B4-BE49-F238E27FC236}">
                <a16:creationId xmlns:a16="http://schemas.microsoft.com/office/drawing/2014/main" id="{7874E98E-02A9-C075-2103-AE12DABC537C}"/>
              </a:ext>
            </a:extLst>
          </p:cNvPr>
          <p:cNvSpPr txBox="1"/>
          <p:nvPr/>
        </p:nvSpPr>
        <p:spPr>
          <a:xfrm>
            <a:off x="9258646" y="6456963"/>
            <a:ext cx="1212055" cy="276999"/>
          </a:xfrm>
          <a:prstGeom prst="rect">
            <a:avLst/>
          </a:prstGeom>
          <a:noFill/>
        </p:spPr>
        <p:txBody>
          <a:bodyPr wrap="square">
            <a:spAutoFit/>
          </a:bodyPr>
          <a:lstStyle/>
          <a:p>
            <a:pPr algn="r" defTabSz="457200"/>
            <a:r>
              <a:rPr lang="en-US" sz="1200">
                <a:solidFill>
                  <a:prstClr val="black"/>
                </a:solidFill>
                <a:latin typeface="Calibri"/>
              </a:rPr>
              <a:t>May 7, 2024</a:t>
            </a:r>
          </a:p>
        </p:txBody>
      </p:sp>
      <p:sp>
        <p:nvSpPr>
          <p:cNvPr id="71" name="TextBox 70">
            <a:extLst>
              <a:ext uri="{FF2B5EF4-FFF2-40B4-BE49-F238E27FC236}">
                <a16:creationId xmlns:a16="http://schemas.microsoft.com/office/drawing/2014/main" id="{F1EA5712-7346-B203-D4EA-2BFFB5BE32D0}"/>
              </a:ext>
            </a:extLst>
          </p:cNvPr>
          <p:cNvSpPr txBox="1"/>
          <p:nvPr/>
        </p:nvSpPr>
        <p:spPr>
          <a:xfrm>
            <a:off x="8873286" y="583186"/>
            <a:ext cx="1597412" cy="276999"/>
          </a:xfrm>
          <a:prstGeom prst="rect">
            <a:avLst/>
          </a:prstGeom>
          <a:noFill/>
        </p:spPr>
        <p:txBody>
          <a:bodyPr wrap="square">
            <a:spAutoFit/>
          </a:bodyPr>
          <a:lstStyle/>
          <a:p>
            <a:pPr algn="r" defTabSz="457200"/>
            <a:r>
              <a:rPr lang="en-US" sz="1200">
                <a:solidFill>
                  <a:prstClr val="black"/>
                </a:solidFill>
                <a:latin typeface="Calibri"/>
              </a:rPr>
              <a:t>November 6, 2023</a:t>
            </a:r>
          </a:p>
        </p:txBody>
      </p:sp>
      <p:sp>
        <p:nvSpPr>
          <p:cNvPr id="73" name="TextBox 72">
            <a:extLst>
              <a:ext uri="{FF2B5EF4-FFF2-40B4-BE49-F238E27FC236}">
                <a16:creationId xmlns:a16="http://schemas.microsoft.com/office/drawing/2014/main" id="{A2E41899-F160-8637-299E-B1A2B72734C8}"/>
              </a:ext>
            </a:extLst>
          </p:cNvPr>
          <p:cNvSpPr txBox="1"/>
          <p:nvPr/>
        </p:nvSpPr>
        <p:spPr>
          <a:xfrm>
            <a:off x="9125800" y="135949"/>
            <a:ext cx="1344901" cy="276999"/>
          </a:xfrm>
          <a:prstGeom prst="rect">
            <a:avLst/>
          </a:prstGeom>
          <a:noFill/>
        </p:spPr>
        <p:txBody>
          <a:bodyPr wrap="square">
            <a:spAutoFit/>
          </a:bodyPr>
          <a:lstStyle/>
          <a:p>
            <a:pPr algn="r" defTabSz="457200"/>
            <a:r>
              <a:rPr lang="en-US" sz="1200">
                <a:solidFill>
                  <a:prstClr val="black"/>
                </a:solidFill>
                <a:latin typeface="Calibri"/>
              </a:rPr>
              <a:t>October 17, 2023</a:t>
            </a:r>
          </a:p>
        </p:txBody>
      </p:sp>
      <p:pic>
        <p:nvPicPr>
          <p:cNvPr id="6" name="Graphic 5" descr="Checkmark with solid fill">
            <a:extLst>
              <a:ext uri="{FF2B5EF4-FFF2-40B4-BE49-F238E27FC236}">
                <a16:creationId xmlns:a16="http://schemas.microsoft.com/office/drawing/2014/main" id="{D40E14B6-FF4E-F44A-D32E-703CB81719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78441" y="633691"/>
            <a:ext cx="235159" cy="235159"/>
          </a:xfrm>
          <a:prstGeom prst="rect">
            <a:avLst/>
          </a:prstGeom>
        </p:spPr>
      </p:pic>
    </p:spTree>
    <p:extLst>
      <p:ext uri="{BB962C8B-B14F-4D97-AF65-F5344CB8AC3E}">
        <p14:creationId xmlns:p14="http://schemas.microsoft.com/office/powerpoint/2010/main" val="2752094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1074-796C-2AE4-AC69-525A3551B8D5}"/>
              </a:ext>
            </a:extLst>
          </p:cNvPr>
          <p:cNvSpPr>
            <a:spLocks noGrp="1"/>
          </p:cNvSpPr>
          <p:nvPr>
            <p:ph type="ctrTitle"/>
          </p:nvPr>
        </p:nvSpPr>
        <p:spPr>
          <a:xfrm rot="10800000" flipV="1">
            <a:off x="397823" y="228601"/>
            <a:ext cx="9355777" cy="767751"/>
          </a:xfrm>
        </p:spPr>
        <p:txBody>
          <a:bodyPr/>
          <a:lstStyle/>
          <a:p>
            <a:r>
              <a:rPr lang="en-US" dirty="0"/>
              <a:t>Data Requests: Stoplight Report</a:t>
            </a:r>
          </a:p>
        </p:txBody>
      </p:sp>
      <p:sp>
        <p:nvSpPr>
          <p:cNvPr id="3" name="Subtitle 2">
            <a:extLst>
              <a:ext uri="{FF2B5EF4-FFF2-40B4-BE49-F238E27FC236}">
                <a16:creationId xmlns:a16="http://schemas.microsoft.com/office/drawing/2014/main" id="{05D3B9C4-5135-39ED-0286-5EF4336FD03C}"/>
              </a:ext>
            </a:extLst>
          </p:cNvPr>
          <p:cNvSpPr>
            <a:spLocks noGrp="1"/>
          </p:cNvSpPr>
          <p:nvPr>
            <p:ph type="subTitle" idx="1"/>
          </p:nvPr>
        </p:nvSpPr>
        <p:spPr>
          <a:xfrm>
            <a:off x="487680" y="1424474"/>
            <a:ext cx="5756366" cy="4928201"/>
          </a:xfrm>
        </p:spPr>
        <p:txBody>
          <a:bodyPr/>
          <a:lstStyle/>
          <a:p>
            <a:pPr marL="0" indent="0">
              <a:buNone/>
            </a:pPr>
            <a:r>
              <a:rPr lang="en-US" sz="1800" b="1" dirty="0"/>
              <a:t>Completed Requests: </a:t>
            </a:r>
          </a:p>
          <a:p>
            <a:pPr marL="0" indent="0">
              <a:buNone/>
            </a:pPr>
            <a:endParaRPr lang="en-US" sz="1800" dirty="0"/>
          </a:p>
          <a:p>
            <a:pPr marL="0" indent="0">
              <a:buNone/>
            </a:pPr>
            <a:endParaRPr lang="en-US" sz="1800" b="1" dirty="0"/>
          </a:p>
          <a:p>
            <a:pPr marL="0" indent="0">
              <a:buNone/>
            </a:pPr>
            <a:endParaRPr lang="en-US" sz="1800" b="1" dirty="0"/>
          </a:p>
          <a:p>
            <a:pPr marL="0" indent="0">
              <a:buNone/>
            </a:pPr>
            <a:endParaRPr lang="en-US" sz="1800" b="1" dirty="0"/>
          </a:p>
          <a:p>
            <a:pPr marL="0" indent="0">
              <a:buNone/>
            </a:pPr>
            <a:r>
              <a:rPr lang="en-US" sz="1800" b="1" dirty="0"/>
              <a:t>In-Progress Requests:</a:t>
            </a:r>
          </a:p>
          <a:p>
            <a:pPr marL="0" indent="0">
              <a:buNone/>
            </a:pPr>
            <a:endParaRPr lang="en-US" sz="1800" dirty="0"/>
          </a:p>
          <a:p>
            <a:pPr marL="0" indent="0">
              <a:buNone/>
            </a:pPr>
            <a:endParaRPr lang="en-US" sz="1800" b="1" dirty="0"/>
          </a:p>
          <a:p>
            <a:pPr marL="0" indent="0">
              <a:buNone/>
            </a:pPr>
            <a:endParaRPr lang="en-US" sz="1800" b="1" dirty="0"/>
          </a:p>
          <a:p>
            <a:pPr marL="0" indent="0">
              <a:buNone/>
            </a:pPr>
            <a:endParaRPr lang="en-US" sz="1800" b="1" dirty="0"/>
          </a:p>
          <a:p>
            <a:pPr marL="0" indent="0">
              <a:buNone/>
            </a:pPr>
            <a:r>
              <a:rPr lang="en-US" sz="1800" b="1" dirty="0"/>
              <a:t>Can’t Complete the Request at this Time, and Here’s WHY: </a:t>
            </a:r>
            <a:endParaRPr lang="en-US" sz="1400" b="1" dirty="0"/>
          </a:p>
          <a:p>
            <a:pPr marL="346075" indent="-346075">
              <a:buFont typeface="Wingdings" panose="05000000000000000000" pitchFamily="2" charset="2"/>
              <a:buChar char="q"/>
            </a:pPr>
            <a:endParaRPr lang="en-US" sz="1600" dirty="0"/>
          </a:p>
        </p:txBody>
      </p:sp>
      <p:sp>
        <p:nvSpPr>
          <p:cNvPr id="8" name="Rectangle 7">
            <a:extLst>
              <a:ext uri="{FF2B5EF4-FFF2-40B4-BE49-F238E27FC236}">
                <a16:creationId xmlns:a16="http://schemas.microsoft.com/office/drawing/2014/main" id="{50BCADEE-4C2B-FEF3-AAEB-24956940530F}"/>
              </a:ext>
            </a:extLst>
          </p:cNvPr>
          <p:cNvSpPr/>
          <p:nvPr/>
        </p:nvSpPr>
        <p:spPr>
          <a:xfrm>
            <a:off x="487679" y="1303160"/>
            <a:ext cx="5686697" cy="1483584"/>
          </a:xfrm>
          <a:prstGeom prst="rect">
            <a:avLst/>
          </a:prstGeom>
          <a:noFill/>
          <a:ln w="38100">
            <a:solidFill>
              <a:srgbClr val="00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14639695-0DAC-A5DE-6EAC-DC97A7A37E04}"/>
              </a:ext>
            </a:extLst>
          </p:cNvPr>
          <p:cNvSpPr/>
          <p:nvPr/>
        </p:nvSpPr>
        <p:spPr>
          <a:xfrm>
            <a:off x="487680" y="2949415"/>
            <a:ext cx="5686696" cy="1552915"/>
          </a:xfrm>
          <a:prstGeom prst="rect">
            <a:avLst/>
          </a:prstGeom>
          <a:noFill/>
          <a:ln w="38100">
            <a:solidFill>
              <a:srgbClr val="00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631D663-B395-61AC-E015-5AEDBF359618}"/>
              </a:ext>
            </a:extLst>
          </p:cNvPr>
          <p:cNvSpPr/>
          <p:nvPr/>
        </p:nvSpPr>
        <p:spPr>
          <a:xfrm>
            <a:off x="487679" y="4691733"/>
            <a:ext cx="5686697" cy="1660941"/>
          </a:xfrm>
          <a:prstGeom prst="rect">
            <a:avLst/>
          </a:prstGeom>
          <a:noFill/>
          <a:ln w="38100">
            <a:solidFill>
              <a:srgbClr val="00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 name="Picture 4" descr="A screenshot of a computer&#10;&#10;Description automatically generated">
            <a:extLst>
              <a:ext uri="{FF2B5EF4-FFF2-40B4-BE49-F238E27FC236}">
                <a16:creationId xmlns:a16="http://schemas.microsoft.com/office/drawing/2014/main" id="{5ED5DE40-6C2E-2C64-B6A8-D035A4F82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3382" y="0"/>
            <a:ext cx="6242295" cy="6858000"/>
          </a:xfrm>
          <a:prstGeom prst="rect">
            <a:avLst/>
          </a:prstGeom>
        </p:spPr>
      </p:pic>
      <p:sp>
        <p:nvSpPr>
          <p:cNvPr id="7" name="Arrow: Right 6">
            <a:extLst>
              <a:ext uri="{FF2B5EF4-FFF2-40B4-BE49-F238E27FC236}">
                <a16:creationId xmlns:a16="http://schemas.microsoft.com/office/drawing/2014/main" id="{0897AE2C-F20C-A10F-F0CB-294233A2B1C3}"/>
              </a:ext>
            </a:extLst>
          </p:cNvPr>
          <p:cNvSpPr/>
          <p:nvPr/>
        </p:nvSpPr>
        <p:spPr>
          <a:xfrm>
            <a:off x="3669474" y="2265248"/>
            <a:ext cx="2980706"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4568FE36-7CDE-2F52-4502-2CB1906A62FD}"/>
              </a:ext>
            </a:extLst>
          </p:cNvPr>
          <p:cNvSpPr/>
          <p:nvPr/>
        </p:nvSpPr>
        <p:spPr>
          <a:xfrm>
            <a:off x="3669475" y="3944690"/>
            <a:ext cx="2980706"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20060DA2-4A1A-ED20-9CFD-B120483C418D}"/>
              </a:ext>
            </a:extLst>
          </p:cNvPr>
          <p:cNvSpPr/>
          <p:nvPr/>
        </p:nvSpPr>
        <p:spPr>
          <a:xfrm>
            <a:off x="3669474" y="5701188"/>
            <a:ext cx="2980707"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0466365"/>
      </p:ext>
    </p:extLst>
  </p:cSld>
  <p:clrMapOvr>
    <a:masterClrMapping/>
  </p:clrMapOvr>
</p:sld>
</file>

<file path=ppt/theme/theme1.xml><?xml version="1.0" encoding="utf-8"?>
<a:theme xmlns:a="http://schemas.openxmlformats.org/drawingml/2006/main" name="1_Office Theme">
  <a:themeElements>
    <a:clrScheme name="Des Moines, IA">
      <a:dk1>
        <a:sysClr val="windowText" lastClr="000000"/>
      </a:dk1>
      <a:lt1>
        <a:srgbClr val="FFFFFF"/>
      </a:lt1>
      <a:dk2>
        <a:srgbClr val="003766"/>
      </a:dk2>
      <a:lt2>
        <a:srgbClr val="E2E1DD"/>
      </a:lt2>
      <a:accent1>
        <a:srgbClr val="F5A800"/>
      </a:accent1>
      <a:accent2>
        <a:srgbClr val="002844"/>
      </a:accent2>
      <a:accent3>
        <a:srgbClr val="6D7E8C"/>
      </a:accent3>
      <a:accent4>
        <a:srgbClr val="CDB579"/>
      </a:accent4>
      <a:accent5>
        <a:srgbClr val="73A35B"/>
      </a:accent5>
      <a:accent6>
        <a:srgbClr val="EE620C"/>
      </a:accent6>
      <a:hlink>
        <a:srgbClr val="749DD2"/>
      </a:hlink>
      <a:folHlink>
        <a:srgbClr val="004B9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SP Logo">
  <a:themeElements>
    <a:clrScheme name="Des Moines, IA">
      <a:dk1>
        <a:sysClr val="windowText" lastClr="000000"/>
      </a:dk1>
      <a:lt1>
        <a:srgbClr val="FFFFFF"/>
      </a:lt1>
      <a:dk2>
        <a:srgbClr val="003766"/>
      </a:dk2>
      <a:lt2>
        <a:srgbClr val="E2E1DD"/>
      </a:lt2>
      <a:accent1>
        <a:srgbClr val="F5A800"/>
      </a:accent1>
      <a:accent2>
        <a:srgbClr val="002844"/>
      </a:accent2>
      <a:accent3>
        <a:srgbClr val="6D7E8C"/>
      </a:accent3>
      <a:accent4>
        <a:srgbClr val="CDB579"/>
      </a:accent4>
      <a:accent5>
        <a:srgbClr val="73A35B"/>
      </a:accent5>
      <a:accent6>
        <a:srgbClr val="EE620C"/>
      </a:accent6>
      <a:hlink>
        <a:srgbClr val="749DD2"/>
      </a:hlink>
      <a:folHlink>
        <a:srgbClr val="004B91"/>
      </a:folHlink>
    </a:clrScheme>
    <a:fontScheme name="Custom 2">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86DA0CBC8F8640A6F62FD7FCDC2629" ma:contentTypeVersion="11" ma:contentTypeDescription="Create a new document." ma:contentTypeScope="" ma:versionID="370e6ad10f2e25006e598c67ed45a61e">
  <xsd:schema xmlns:xsd="http://www.w3.org/2001/XMLSchema" xmlns:xs="http://www.w3.org/2001/XMLSchema" xmlns:p="http://schemas.microsoft.com/office/2006/metadata/properties" xmlns:ns2="4eb01017-68e7-4a3a-a935-6492080d94bb" xmlns:ns3="2cc6f0dc-d8fd-493a-ace4-4f531b6d2e7c" targetNamespace="http://schemas.microsoft.com/office/2006/metadata/properties" ma:root="true" ma:fieldsID="bb7b1dbfa6fa8c3a51de9c3bc44b16e6" ns2:_="" ns3:_="">
    <xsd:import namespace="4eb01017-68e7-4a3a-a935-6492080d94bb"/>
    <xsd:import namespace="2cc6f0dc-d8fd-493a-ace4-4f531b6d2e7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b01017-68e7-4a3a-a935-6492080d94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8570c348-86ef-4325-bc1c-c9e9f79bf6c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c6f0dc-d8fd-493a-ace4-4f531b6d2e7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79369240-204f-48ac-b23a-bf3d7528ea04}" ma:internalName="TaxCatchAll" ma:showField="CatchAllData" ma:web="2cc6f0dc-d8fd-493a-ace4-4f531b6d2e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eb01017-68e7-4a3a-a935-6492080d94bb">
      <Terms xmlns="http://schemas.microsoft.com/office/infopath/2007/PartnerControls"/>
    </lcf76f155ced4ddcb4097134ff3c332f>
    <TaxCatchAll xmlns="2cc6f0dc-d8fd-493a-ace4-4f531b6d2e7c" xsi:nil="true"/>
  </documentManagement>
</p:properties>
</file>

<file path=customXml/itemProps1.xml><?xml version="1.0" encoding="utf-8"?>
<ds:datastoreItem xmlns:ds="http://schemas.openxmlformats.org/officeDocument/2006/customXml" ds:itemID="{C58C4D21-0851-4146-8D92-B67D17DA5C97}"/>
</file>

<file path=customXml/itemProps2.xml><?xml version="1.0" encoding="utf-8"?>
<ds:datastoreItem xmlns:ds="http://schemas.openxmlformats.org/officeDocument/2006/customXml" ds:itemID="{26E41380-4C11-4BF7-957A-5C283FA3A658}"/>
</file>

<file path=customXml/itemProps3.xml><?xml version="1.0" encoding="utf-8"?>
<ds:datastoreItem xmlns:ds="http://schemas.openxmlformats.org/officeDocument/2006/customXml" ds:itemID="{76C6E41B-DE7B-4380-8CED-042C801ABA6F}"/>
</file>

<file path=docProps/app.xml><?xml version="1.0" encoding="utf-8"?>
<Properties xmlns="http://schemas.openxmlformats.org/officeDocument/2006/extended-properties" xmlns:vt="http://schemas.openxmlformats.org/officeDocument/2006/docPropsVTypes">
  <TotalTime>3033</TotalTime>
  <Words>1312</Words>
  <Application>Microsoft Office PowerPoint</Application>
  <PresentationFormat>Widescreen</PresentationFormat>
  <Paragraphs>222</Paragraphs>
  <Slides>15</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Aptos</vt:lpstr>
      <vt:lpstr>Arial</vt:lpstr>
      <vt:lpstr>Calibri</vt:lpstr>
      <vt:lpstr>Calibri Light</vt:lpstr>
      <vt:lpstr>Courier New</vt:lpstr>
      <vt:lpstr>Times New Roman</vt:lpstr>
      <vt:lpstr>Wingdings</vt:lpstr>
      <vt:lpstr>1_Office Theme</vt:lpstr>
      <vt:lpstr>RSP Logo</vt:lpstr>
      <vt:lpstr>Committee Updates</vt:lpstr>
      <vt:lpstr>Since we met last…</vt:lpstr>
      <vt:lpstr>Coming up…</vt:lpstr>
      <vt:lpstr>Our Agenda</vt:lpstr>
      <vt:lpstr>DMPS School Board seeking thoughts and input…</vt:lpstr>
      <vt:lpstr>Our work is driven by…</vt:lpstr>
      <vt:lpstr>What problem are we trying to solve?</vt:lpstr>
      <vt:lpstr>Phase 1 Objectives</vt:lpstr>
      <vt:lpstr>Data Requests: Stoplight Report</vt:lpstr>
      <vt:lpstr>Committee Membership Publication…</vt:lpstr>
      <vt:lpstr>Committee Updates</vt:lpstr>
      <vt:lpstr>Subcommittee #1 – Finance </vt:lpstr>
      <vt:lpstr>Subcommittee #2 – Facilities </vt:lpstr>
      <vt:lpstr>Subcommittee #3 – Program Offerings </vt:lpstr>
      <vt:lpstr>    Subcommittee #4 – Student Experience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Matthew</dc:creator>
  <cp:lastModifiedBy>Smith, Matthew</cp:lastModifiedBy>
  <cp:revision>3</cp:revision>
  <cp:lastPrinted>2023-12-05T14:14:02Z</cp:lastPrinted>
  <dcterms:created xsi:type="dcterms:W3CDTF">2023-12-05T13:36:44Z</dcterms:created>
  <dcterms:modified xsi:type="dcterms:W3CDTF">2024-01-10T19:04:31Z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0x0101005B86DA0CBC8F8640A6F62FD7FCDC2629</vt:lpwstr>
  </property>
</Properties>
</file>