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18"/>
  </p:notesMasterIdLst>
  <p:sldIdLst>
    <p:sldId id="256" r:id="rId7"/>
    <p:sldId id="286" r:id="rId8"/>
    <p:sldId id="257" r:id="rId9"/>
    <p:sldId id="268" r:id="rId10"/>
    <p:sldId id="259" r:id="rId11"/>
    <p:sldId id="271" r:id="rId12"/>
    <p:sldId id="270" r:id="rId13"/>
    <p:sldId id="410" r:id="rId14"/>
    <p:sldId id="411" r:id="rId15"/>
    <p:sldId id="264" r:id="rId16"/>
    <p:sldId id="266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4040"/>
    <a:srgbClr val="626262"/>
    <a:srgbClr val="EB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317DD-2066-4893-A7B7-1C6C32E6E6BE}" v="41" dt="2023-05-16T16:32:57.0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 snapToGrid="0" snapToObjects="1">
      <p:cViewPr>
        <p:scale>
          <a:sx n="99" d="100"/>
          <a:sy n="99" d="100"/>
        </p:scale>
        <p:origin x="477" y="-5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ke, Jolene" userId="252ad61c-24e5-404d-8afe-34f664a800fe" providerId="ADAL" clId="{D4F317DD-2066-4893-A7B7-1C6C32E6E6BE}"/>
    <pc:docChg chg="undo redo custSel modSld modShowInfo">
      <pc:chgData name="Teske, Jolene" userId="252ad61c-24e5-404d-8afe-34f664a800fe" providerId="ADAL" clId="{D4F317DD-2066-4893-A7B7-1C6C32E6E6BE}" dt="2023-05-16T16:32:57.084" v="1992"/>
      <pc:docMkLst>
        <pc:docMk/>
      </pc:docMkLst>
      <pc:sldChg chg="addSp delSp modSp mod modTransition modAnim">
        <pc:chgData name="Teske, Jolene" userId="252ad61c-24e5-404d-8afe-34f664a800fe" providerId="ADAL" clId="{D4F317DD-2066-4893-A7B7-1C6C32E6E6BE}" dt="2023-05-16T16:32:57.084" v="1992"/>
        <pc:sldMkLst>
          <pc:docMk/>
          <pc:sldMk cId="892440273" sldId="256"/>
        </pc:sldMkLst>
        <pc:picChg chg="add del mod">
          <ac:chgData name="Teske, Jolene" userId="252ad61c-24e5-404d-8afe-34f664a800fe" providerId="ADAL" clId="{D4F317DD-2066-4893-A7B7-1C6C32E6E6BE}" dt="2023-05-16T16:07:41.752" v="1987"/>
          <ac:picMkLst>
            <pc:docMk/>
            <pc:sldMk cId="892440273" sldId="256"/>
            <ac:picMk id="13" creationId="{EF7AD7F2-5B6D-7A91-6152-A0E385A0812C}"/>
          </ac:picMkLst>
        </pc:picChg>
        <pc:picChg chg="add del mod">
          <ac:chgData name="Teske, Jolene" userId="252ad61c-24e5-404d-8afe-34f664a800fe" providerId="ADAL" clId="{D4F317DD-2066-4893-A7B7-1C6C32E6E6BE}" dt="2023-05-16T16:08:20.024" v="1988"/>
          <ac:picMkLst>
            <pc:docMk/>
            <pc:sldMk cId="892440273" sldId="256"/>
            <ac:picMk id="14" creationId="{E94FFA5E-AA21-4AE0-7007-4591863D0F06}"/>
          </ac:picMkLst>
        </pc:picChg>
        <pc:picChg chg="add del mod">
          <ac:chgData name="Teske, Jolene" userId="252ad61c-24e5-404d-8afe-34f664a800fe" providerId="ADAL" clId="{D4F317DD-2066-4893-A7B7-1C6C32E6E6BE}" dt="2023-05-16T16:10:48.568" v="1991"/>
          <ac:picMkLst>
            <pc:docMk/>
            <pc:sldMk cId="892440273" sldId="256"/>
            <ac:picMk id="18" creationId="{CCF1C2D2-E1F9-0DF9-9490-F4DE1B558B3D}"/>
          </ac:picMkLst>
        </pc:picChg>
        <pc:picChg chg="add del mod ord">
          <ac:chgData name="Teske, Jolene" userId="252ad61c-24e5-404d-8afe-34f664a800fe" providerId="ADAL" clId="{D4F317DD-2066-4893-A7B7-1C6C32E6E6BE}" dt="2023-05-16T16:32:57.084" v="1992"/>
          <ac:picMkLst>
            <pc:docMk/>
            <pc:sldMk cId="892440273" sldId="256"/>
            <ac:picMk id="21" creationId="{31385480-7260-B031-B176-5F62EBC024D9}"/>
          </ac:picMkLst>
        </pc:pic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892440273" sldId="256"/>
            <ac:picMk id="22" creationId="{15F933EB-8914-A2B3-BD2D-79FD579C8582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2954155748" sldId="257"/>
        </pc:sldMkLst>
        <pc:spChg chg="mod">
          <ac:chgData name="Teske, Jolene" userId="252ad61c-24e5-404d-8afe-34f664a800fe" providerId="ADAL" clId="{D4F317DD-2066-4893-A7B7-1C6C32E6E6BE}" dt="2023-05-10T18:01:00.414" v="188" actId="20577"/>
          <ac:spMkLst>
            <pc:docMk/>
            <pc:sldMk cId="2954155748" sldId="257"/>
            <ac:spMk id="2" creationId="{BDECC04C-B1EE-F5F2-B5C3-DB3989B9CABB}"/>
          </ac:spMkLst>
        </pc:spChg>
        <pc:spChg chg="mod">
          <ac:chgData name="Teske, Jolene" userId="252ad61c-24e5-404d-8afe-34f664a800fe" providerId="ADAL" clId="{D4F317DD-2066-4893-A7B7-1C6C32E6E6BE}" dt="2023-05-10T18:10:43.112" v="496" actId="20577"/>
          <ac:spMkLst>
            <pc:docMk/>
            <pc:sldMk cId="2954155748" sldId="257"/>
            <ac:spMk id="7" creationId="{00000000-0000-0000-0000-000000000000}"/>
          </ac:spMkLst>
        </pc:spChg>
        <pc:spChg chg="mod">
          <ac:chgData name="Teske, Jolene" userId="252ad61c-24e5-404d-8afe-34f664a800fe" providerId="ADAL" clId="{D4F317DD-2066-4893-A7B7-1C6C32E6E6BE}" dt="2023-05-10T18:08:20.018" v="426" actId="20577"/>
          <ac:spMkLst>
            <pc:docMk/>
            <pc:sldMk cId="2954155748" sldId="257"/>
            <ac:spMk id="8" creationId="{00000000-0000-0000-0000-000000000000}"/>
          </ac:spMkLst>
        </pc:spChg>
        <pc:picChg chg="add mod">
          <ac:chgData name="Teske, Jolene" userId="252ad61c-24e5-404d-8afe-34f664a800fe" providerId="ADAL" clId="{D4F317DD-2066-4893-A7B7-1C6C32E6E6BE}" dt="2023-05-10T18:42:37.367" v="1783" actId="1076"/>
          <ac:picMkLst>
            <pc:docMk/>
            <pc:sldMk cId="2954155748" sldId="257"/>
            <ac:picMk id="3" creationId="{9A0B21E1-2245-272D-2053-9A41830D2D9F}"/>
          </ac:picMkLst>
        </pc:picChg>
        <pc:picChg chg="add mod">
          <ac:chgData name="Teske, Jolene" userId="252ad61c-24e5-404d-8afe-34f664a800fe" providerId="ADAL" clId="{D4F317DD-2066-4893-A7B7-1C6C32E6E6BE}" dt="2023-05-10T18:42:46.497" v="1785" actId="1076"/>
          <ac:picMkLst>
            <pc:docMk/>
            <pc:sldMk cId="2954155748" sldId="257"/>
            <ac:picMk id="4" creationId="{74BC2250-69A6-8534-1F0D-A8FE0B15B703}"/>
          </ac:picMkLst>
        </pc:pic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2954155748" sldId="257"/>
            <ac:picMk id="10" creationId="{160CD42E-9FE4-B843-74E7-44D144C73449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1271847561" sldId="259"/>
        </pc:sldMkLst>
        <pc:spChg chg="mod">
          <ac:chgData name="Teske, Jolene" userId="252ad61c-24e5-404d-8afe-34f664a800fe" providerId="ADAL" clId="{D4F317DD-2066-4893-A7B7-1C6C32E6E6BE}" dt="2023-05-10T18:11:44.719" v="515" actId="20577"/>
          <ac:spMkLst>
            <pc:docMk/>
            <pc:sldMk cId="1271847561" sldId="259"/>
            <ac:spMk id="8" creationId="{00000000-0000-0000-0000-000000000000}"/>
          </ac:spMkLst>
        </pc:sp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1271847561" sldId="259"/>
            <ac:picMk id="4" creationId="{AB338F88-BE8E-C855-3B25-A36045448367}"/>
          </ac:picMkLst>
        </pc:picChg>
        <pc:picChg chg="mod">
          <ac:chgData name="Teske, Jolene" userId="252ad61c-24e5-404d-8afe-34f664a800fe" providerId="ADAL" clId="{D4F317DD-2066-4893-A7B7-1C6C32E6E6BE}" dt="2023-05-10T18:11:24.803" v="500" actId="1076"/>
          <ac:picMkLst>
            <pc:docMk/>
            <pc:sldMk cId="1271847561" sldId="259"/>
            <ac:picMk id="10" creationId="{77D221A0-A839-5FCF-5210-180C3EB6393E}"/>
          </ac:picMkLst>
        </pc:picChg>
        <pc:picChg chg="mod">
          <ac:chgData name="Teske, Jolene" userId="252ad61c-24e5-404d-8afe-34f664a800fe" providerId="ADAL" clId="{D4F317DD-2066-4893-A7B7-1C6C32E6E6BE}" dt="2023-05-10T18:11:18.659" v="499" actId="1076"/>
          <ac:picMkLst>
            <pc:docMk/>
            <pc:sldMk cId="1271847561" sldId="259"/>
            <ac:picMk id="3074" creationId="{858600D3-9CD3-5E88-C4EA-38DD236E2D76}"/>
          </ac:picMkLst>
        </pc:picChg>
      </pc:sldChg>
      <pc:sldChg chg="addSp del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763056277" sldId="264"/>
        </pc:sldMkLst>
        <pc:spChg chg="add del mod">
          <ac:chgData name="Teske, Jolene" userId="252ad61c-24e5-404d-8afe-34f664a800fe" providerId="ADAL" clId="{D4F317DD-2066-4893-A7B7-1C6C32E6E6BE}" dt="2023-05-10T18:43:21.314" v="1790" actId="478"/>
          <ac:spMkLst>
            <pc:docMk/>
            <pc:sldMk cId="763056277" sldId="264"/>
            <ac:spMk id="5" creationId="{0AD81C06-601B-4A7E-21E3-C4057FEF975E}"/>
          </ac:spMkLst>
        </pc:spChg>
        <pc:spChg chg="add mod">
          <ac:chgData name="Teske, Jolene" userId="252ad61c-24e5-404d-8afe-34f664a800fe" providerId="ADAL" clId="{D4F317DD-2066-4893-A7B7-1C6C32E6E6BE}" dt="2023-05-10T18:46:40.846" v="1975" actId="1076"/>
          <ac:spMkLst>
            <pc:docMk/>
            <pc:sldMk cId="763056277" sldId="264"/>
            <ac:spMk id="7" creationId="{E1AEF2C6-F3D4-1DA7-8876-E7AF9E46C1CF}"/>
          </ac:spMkLst>
        </pc:spChg>
        <pc:spChg chg="mod">
          <ac:chgData name="Teske, Jolene" userId="252ad61c-24e5-404d-8afe-34f664a800fe" providerId="ADAL" clId="{D4F317DD-2066-4893-A7B7-1C6C32E6E6BE}" dt="2023-05-10T18:47:15.477" v="1980" actId="5793"/>
          <ac:spMkLst>
            <pc:docMk/>
            <pc:sldMk cId="763056277" sldId="264"/>
            <ac:spMk id="8" creationId="{00000000-0000-0000-0000-000000000000}"/>
          </ac:spMkLst>
        </pc:spChg>
        <pc:picChg chg="add del mod modCrop">
          <ac:chgData name="Teske, Jolene" userId="252ad61c-24e5-404d-8afe-34f664a800fe" providerId="ADAL" clId="{D4F317DD-2066-4893-A7B7-1C6C32E6E6BE}" dt="2023-05-10T18:43:18.885" v="1789" actId="478"/>
          <ac:picMkLst>
            <pc:docMk/>
            <pc:sldMk cId="763056277" sldId="264"/>
            <ac:picMk id="3" creationId="{753E43D8-310D-BC7E-1A2E-23BCD0AF4117}"/>
          </ac:picMkLst>
        </pc:pic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763056277" sldId="264"/>
            <ac:picMk id="4" creationId="{574A1866-40D8-E9D8-D56C-EF1C5C4D02F4}"/>
          </ac:picMkLst>
        </pc:picChg>
        <pc:picChg chg="mod">
          <ac:chgData name="Teske, Jolene" userId="252ad61c-24e5-404d-8afe-34f664a800fe" providerId="ADAL" clId="{D4F317DD-2066-4893-A7B7-1C6C32E6E6BE}" dt="2023-05-10T18:46:59.736" v="1976" actId="14100"/>
          <ac:picMkLst>
            <pc:docMk/>
            <pc:sldMk cId="763056277" sldId="264"/>
            <ac:picMk id="6" creationId="{51D10A96-8753-8927-54C7-5E921048AF79}"/>
          </ac:picMkLst>
        </pc:picChg>
        <pc:picChg chg="del mod">
          <ac:chgData name="Teske, Jolene" userId="252ad61c-24e5-404d-8afe-34f664a800fe" providerId="ADAL" clId="{D4F317DD-2066-4893-A7B7-1C6C32E6E6BE}" dt="2023-05-10T18:43:12.304" v="1787" actId="478"/>
          <ac:picMkLst>
            <pc:docMk/>
            <pc:sldMk cId="763056277" sldId="264"/>
            <ac:picMk id="10" creationId="{AC8F44A3-42C8-3DE8-4635-FE48C4D4F760}"/>
          </ac:picMkLst>
        </pc:picChg>
        <pc:picChg chg="del mod">
          <ac:chgData name="Teske, Jolene" userId="252ad61c-24e5-404d-8afe-34f664a800fe" providerId="ADAL" clId="{D4F317DD-2066-4893-A7B7-1C6C32E6E6BE}" dt="2023-05-10T18:43:16.698" v="1788" actId="478"/>
          <ac:picMkLst>
            <pc:docMk/>
            <pc:sldMk cId="763056277" sldId="264"/>
            <ac:picMk id="12" creationId="{8270320B-14B1-B34D-1682-B6B6F0879887}"/>
          </ac:picMkLst>
        </pc:picChg>
        <pc:picChg chg="del">
          <ac:chgData name="Teske, Jolene" userId="252ad61c-24e5-404d-8afe-34f664a800fe" providerId="ADAL" clId="{D4F317DD-2066-4893-A7B7-1C6C32E6E6BE}" dt="2023-05-10T18:41:19.399" v="1771" actId="478"/>
          <ac:picMkLst>
            <pc:docMk/>
            <pc:sldMk cId="763056277" sldId="264"/>
            <ac:picMk id="15" creationId="{C92C9427-DD8E-0EC4-2281-5CBE51F8AA99}"/>
          </ac:picMkLst>
        </pc:picChg>
        <pc:picChg chg="del">
          <ac:chgData name="Teske, Jolene" userId="252ad61c-24e5-404d-8afe-34f664a800fe" providerId="ADAL" clId="{D4F317DD-2066-4893-A7B7-1C6C32E6E6BE}" dt="2023-05-10T18:37:51.061" v="1750" actId="478"/>
          <ac:picMkLst>
            <pc:docMk/>
            <pc:sldMk cId="763056277" sldId="264"/>
            <ac:picMk id="17" creationId="{73608944-90BC-760D-A6A7-16973B3E7B48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1058237002" sldId="266"/>
        </pc:sldMkLst>
        <pc:spChg chg="mod">
          <ac:chgData name="Teske, Jolene" userId="252ad61c-24e5-404d-8afe-34f664a800fe" providerId="ADAL" clId="{D4F317DD-2066-4893-A7B7-1C6C32E6E6BE}" dt="2023-05-10T18:36:38.029" v="1724" actId="948"/>
          <ac:spMkLst>
            <pc:docMk/>
            <pc:sldMk cId="1058237002" sldId="266"/>
            <ac:spMk id="2" creationId="{43AAF212-C246-1DD5-EC28-533DFA63C33A}"/>
          </ac:spMkLst>
        </pc:sp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1058237002" sldId="266"/>
            <ac:picMk id="5" creationId="{FD70BBEB-18CD-6A06-5C23-90751CA63C97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4233406750" sldId="268"/>
        </pc:sldMkLst>
        <pc:spChg chg="mod">
          <ac:chgData name="Teske, Jolene" userId="252ad61c-24e5-404d-8afe-34f664a800fe" providerId="ADAL" clId="{D4F317DD-2066-4893-A7B7-1C6C32E6E6BE}" dt="2023-05-10T18:08:16.944" v="425" actId="20577"/>
          <ac:spMkLst>
            <pc:docMk/>
            <pc:sldMk cId="4233406750" sldId="268"/>
            <ac:spMk id="2" creationId="{00000000-0000-0000-0000-000000000000}"/>
          </ac:spMkLst>
        </pc:spChg>
        <pc:spChg chg="mod">
          <ac:chgData name="Teske, Jolene" userId="252ad61c-24e5-404d-8afe-34f664a800fe" providerId="ADAL" clId="{D4F317DD-2066-4893-A7B7-1C6C32E6E6BE}" dt="2023-05-10T18:09:52.783" v="482" actId="27636"/>
          <ac:spMkLst>
            <pc:docMk/>
            <pc:sldMk cId="4233406750" sldId="268"/>
            <ac:spMk id="3" creationId="{00000000-0000-0000-0000-000000000000}"/>
          </ac:spMkLst>
        </pc:spChg>
        <pc:spChg chg="mod">
          <ac:chgData name="Teske, Jolene" userId="252ad61c-24e5-404d-8afe-34f664a800fe" providerId="ADAL" clId="{D4F317DD-2066-4893-A7B7-1C6C32E6E6BE}" dt="2023-05-10T18:11:00.702" v="497" actId="6549"/>
          <ac:spMkLst>
            <pc:docMk/>
            <pc:sldMk cId="4233406750" sldId="268"/>
            <ac:spMk id="4" creationId="{00000000-0000-0000-0000-000000000000}"/>
          </ac:spMkLst>
        </pc:spChg>
        <pc:picChg chg="add mod">
          <ac:chgData name="Teske, Jolene" userId="252ad61c-24e5-404d-8afe-34f664a800fe" providerId="ADAL" clId="{D4F317DD-2066-4893-A7B7-1C6C32E6E6BE}" dt="2023-05-10T18:42:59.227" v="1786" actId="14100"/>
          <ac:picMkLst>
            <pc:docMk/>
            <pc:sldMk cId="4233406750" sldId="268"/>
            <ac:picMk id="5" creationId="{BEEF8125-C495-A91F-AF90-901DBCDC2051}"/>
          </ac:picMkLst>
        </pc:pic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4233406750" sldId="268"/>
            <ac:picMk id="7" creationId="{6D706415-B8A7-8270-BAF5-4906B5433B81}"/>
          </ac:picMkLst>
        </pc:picChg>
      </pc:sldChg>
      <pc:sldChg chg="addSp modSp modTransition">
        <pc:chgData name="Teske, Jolene" userId="252ad61c-24e5-404d-8afe-34f664a800fe" providerId="ADAL" clId="{D4F317DD-2066-4893-A7B7-1C6C32E6E6BE}" dt="2023-05-16T16:32:57.084" v="1992"/>
        <pc:sldMkLst>
          <pc:docMk/>
          <pc:sldMk cId="3297221028" sldId="270"/>
        </pc:sldMkLst>
        <pc:graphicFrameChg chg="mod">
          <ac:chgData name="Teske, Jolene" userId="252ad61c-24e5-404d-8afe-34f664a800fe" providerId="ADAL" clId="{D4F317DD-2066-4893-A7B7-1C6C32E6E6BE}" dt="2023-05-10T18:17:53.260" v="750" actId="20577"/>
          <ac:graphicFrameMkLst>
            <pc:docMk/>
            <pc:sldMk cId="3297221028" sldId="270"/>
            <ac:graphicFrameMk id="13" creationId="{2CBB6713-255D-21B2-A8AE-5CAD40D113C5}"/>
          </ac:graphicFrameMkLst>
        </pc:graphicFrame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3297221028" sldId="270"/>
            <ac:picMk id="4" creationId="{90C97716-C0BB-CBB1-D84C-53B5640B3840}"/>
          </ac:picMkLst>
        </pc:picChg>
      </pc:sldChg>
      <pc:sldChg chg="addSp del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3778576425" sldId="271"/>
        </pc:sldMkLst>
        <pc:spChg chg="mod">
          <ac:chgData name="Teske, Jolene" userId="252ad61c-24e5-404d-8afe-34f664a800fe" providerId="ADAL" clId="{D4F317DD-2066-4893-A7B7-1C6C32E6E6BE}" dt="2023-05-10T18:17:19.729" v="737" actId="20577"/>
          <ac:spMkLst>
            <pc:docMk/>
            <pc:sldMk cId="3778576425" sldId="271"/>
            <ac:spMk id="8" creationId="{00000000-0000-0000-0000-000000000000}"/>
          </ac:spMkLst>
        </pc:spChg>
        <pc:graphicFrameChg chg="mod modGraphic">
          <ac:chgData name="Teske, Jolene" userId="252ad61c-24e5-404d-8afe-34f664a800fe" providerId="ADAL" clId="{D4F317DD-2066-4893-A7B7-1C6C32E6E6BE}" dt="2023-05-10T18:17:30.719" v="739" actId="6549"/>
          <ac:graphicFrameMkLst>
            <pc:docMk/>
            <pc:sldMk cId="3778576425" sldId="271"/>
            <ac:graphicFrameMk id="6" creationId="{002E43E5-1846-D399-28C2-A791B21B53FB}"/>
          </ac:graphicFrameMkLst>
        </pc:graphicFrameChg>
        <pc:graphicFrameChg chg="add del mod">
          <ac:chgData name="Teske, Jolene" userId="252ad61c-24e5-404d-8afe-34f664a800fe" providerId="ADAL" clId="{D4F317DD-2066-4893-A7B7-1C6C32E6E6BE}" dt="2023-05-10T18:15:45.778" v="701" actId="478"/>
          <ac:graphicFrameMkLst>
            <pc:docMk/>
            <pc:sldMk cId="3778576425" sldId="271"/>
            <ac:graphicFrameMk id="9" creationId="{3AA957D1-B510-2C1B-B897-3CDAC28EBA83}"/>
          </ac:graphicFrameMkLst>
        </pc:graphicFrameChg>
        <pc:graphicFrameChg chg="mod modGraphic">
          <ac:chgData name="Teske, Jolene" userId="252ad61c-24e5-404d-8afe-34f664a800fe" providerId="ADAL" clId="{D4F317DD-2066-4893-A7B7-1C6C32E6E6BE}" dt="2023-05-10T18:17:27.499" v="738" actId="6549"/>
          <ac:graphicFrameMkLst>
            <pc:docMk/>
            <pc:sldMk cId="3778576425" sldId="271"/>
            <ac:graphicFrameMk id="11" creationId="{AEB77728-FB7D-57E5-4B11-753D862C9BAF}"/>
          </ac:graphicFrameMkLst>
        </pc:graphicFrame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3778576425" sldId="271"/>
            <ac:picMk id="4" creationId="{23D4AA4C-DF8C-1465-05FC-849A1B242619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3418676510" sldId="286"/>
        </pc:sldMkLst>
        <pc:spChg chg="mod">
          <ac:chgData name="Teske, Jolene" userId="252ad61c-24e5-404d-8afe-34f664a800fe" providerId="ADAL" clId="{D4F317DD-2066-4893-A7B7-1C6C32E6E6BE}" dt="2023-05-10T18:08:29.344" v="427" actId="6549"/>
          <ac:spMkLst>
            <pc:docMk/>
            <pc:sldMk cId="3418676510" sldId="286"/>
            <ac:spMk id="3" creationId="{179B86BE-23C9-B9A8-F6A9-E111FA9B01DA}"/>
          </ac:spMkLst>
        </pc:sp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3418676510" sldId="286"/>
            <ac:picMk id="25" creationId="{FA544C43-B15D-0304-BD89-9321B3926E36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13822567" sldId="410"/>
        </pc:sldMkLst>
        <pc:spChg chg="mod">
          <ac:chgData name="Teske, Jolene" userId="252ad61c-24e5-404d-8afe-34f664a800fe" providerId="ADAL" clId="{D4F317DD-2066-4893-A7B7-1C6C32E6E6BE}" dt="2023-05-10T18:19:16.960" v="816" actId="255"/>
          <ac:spMkLst>
            <pc:docMk/>
            <pc:sldMk cId="13822567" sldId="410"/>
            <ac:spMk id="2" creationId="{A7A4AC48-4B43-2555-F949-A4F1EEC688CD}"/>
          </ac:spMkLst>
        </pc:spChg>
        <pc:spChg chg="mod">
          <ac:chgData name="Teske, Jolene" userId="252ad61c-24e5-404d-8afe-34f664a800fe" providerId="ADAL" clId="{D4F317DD-2066-4893-A7B7-1C6C32E6E6BE}" dt="2023-05-10T18:20:22.467" v="846" actId="20577"/>
          <ac:spMkLst>
            <pc:docMk/>
            <pc:sldMk cId="13822567" sldId="410"/>
            <ac:spMk id="7" creationId="{92E3CAC3-CFC5-5AB9-4593-C2B0C5B3EDE1}"/>
          </ac:spMkLst>
        </pc:sp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13822567" sldId="410"/>
            <ac:picMk id="11" creationId="{4CCAA893-258E-702A-47C7-FAC171895C1E}"/>
          </ac:picMkLst>
        </pc:picChg>
      </pc:sldChg>
      <pc:sldChg chg="addSp modSp mod modTransition">
        <pc:chgData name="Teske, Jolene" userId="252ad61c-24e5-404d-8afe-34f664a800fe" providerId="ADAL" clId="{D4F317DD-2066-4893-A7B7-1C6C32E6E6BE}" dt="2023-05-16T16:32:57.084" v="1992"/>
        <pc:sldMkLst>
          <pc:docMk/>
          <pc:sldMk cId="2604950044" sldId="411"/>
        </pc:sldMkLst>
        <pc:spChg chg="add mod">
          <ac:chgData name="Teske, Jolene" userId="252ad61c-24e5-404d-8afe-34f664a800fe" providerId="ADAL" clId="{D4F317DD-2066-4893-A7B7-1C6C32E6E6BE}" dt="2023-05-10T18:37:36.713" v="1749" actId="20577"/>
          <ac:spMkLst>
            <pc:docMk/>
            <pc:sldMk cId="2604950044" sldId="411"/>
            <ac:spMk id="2" creationId="{7072E644-07C6-DA93-F6F2-2EAD51C8D8A4}"/>
          </ac:spMkLst>
        </pc:spChg>
        <pc:spChg chg="add mod">
          <ac:chgData name="Teske, Jolene" userId="252ad61c-24e5-404d-8afe-34f664a800fe" providerId="ADAL" clId="{D4F317DD-2066-4893-A7B7-1C6C32E6E6BE}" dt="2023-05-10T18:37:35.608" v="1748" actId="20577"/>
          <ac:spMkLst>
            <pc:docMk/>
            <pc:sldMk cId="2604950044" sldId="411"/>
            <ac:spMk id="3" creationId="{BB7F3772-9541-57DB-C94F-307F6AD73512}"/>
          </ac:spMkLst>
        </pc:spChg>
        <pc:spChg chg="mod">
          <ac:chgData name="Teske, Jolene" userId="252ad61c-24e5-404d-8afe-34f664a800fe" providerId="ADAL" clId="{D4F317DD-2066-4893-A7B7-1C6C32E6E6BE}" dt="2023-05-10T18:45:05.262" v="1946" actId="20577"/>
          <ac:spMkLst>
            <pc:docMk/>
            <pc:sldMk cId="2604950044" sldId="411"/>
            <ac:spMk id="4" creationId="{CCAEBCF6-9654-C433-6888-F923369890BC}"/>
          </ac:spMkLst>
        </pc:spChg>
        <pc:spChg chg="mod">
          <ac:chgData name="Teske, Jolene" userId="252ad61c-24e5-404d-8afe-34f664a800fe" providerId="ADAL" clId="{D4F317DD-2066-4893-A7B7-1C6C32E6E6BE}" dt="2023-05-10T18:22:16.032" v="853" actId="14100"/>
          <ac:spMkLst>
            <pc:docMk/>
            <pc:sldMk cId="2604950044" sldId="411"/>
            <ac:spMk id="6" creationId="{1D66DA4A-A3EA-3E9C-FC31-61D71A5DA463}"/>
          </ac:spMkLst>
        </pc:spChg>
        <pc:spChg chg="add mod">
          <ac:chgData name="Teske, Jolene" userId="252ad61c-24e5-404d-8afe-34f664a800fe" providerId="ADAL" clId="{D4F317DD-2066-4893-A7B7-1C6C32E6E6BE}" dt="2023-05-10T18:31:27.616" v="1506" actId="1076"/>
          <ac:spMkLst>
            <pc:docMk/>
            <pc:sldMk cId="2604950044" sldId="411"/>
            <ac:spMk id="7" creationId="{0A3A71AC-26D1-5575-8D64-8A2DB5ABFBF0}"/>
          </ac:spMkLst>
        </pc:spChg>
        <pc:spChg chg="add mod">
          <ac:chgData name="Teske, Jolene" userId="252ad61c-24e5-404d-8afe-34f664a800fe" providerId="ADAL" clId="{D4F317DD-2066-4893-A7B7-1C6C32E6E6BE}" dt="2023-05-10T18:37:32.218" v="1747" actId="20577"/>
          <ac:spMkLst>
            <pc:docMk/>
            <pc:sldMk cId="2604950044" sldId="411"/>
            <ac:spMk id="9" creationId="{24820784-E3DD-DA46-195E-12A6130CBB0C}"/>
          </ac:spMkLst>
        </pc:spChg>
        <pc:picChg chg="add mod">
          <ac:chgData name="Teske, Jolene" userId="252ad61c-24e5-404d-8afe-34f664a800fe" providerId="ADAL" clId="{D4F317DD-2066-4893-A7B7-1C6C32E6E6BE}" dt="2023-05-16T16:32:57.084" v="1992"/>
          <ac:picMkLst>
            <pc:docMk/>
            <pc:sldMk cId="2604950044" sldId="411"/>
            <ac:picMk id="12" creationId="{403E163C-55D4-A52A-E287-01A612AB2685}"/>
          </ac:picMkLst>
        </pc:picChg>
      </pc:sldChg>
    </pc:docChg>
  </pc:docChgLst>
  <pc:docChgLst>
    <pc:chgData name="Teske, Jolene" userId="S::jolene.teske@dmschools.org::252ad61c-24e5-404d-8afe-34f664a800fe" providerId="AD" clId="Web-{0FE8093A-A3E4-E705-8015-A8EFA0F7FF03}"/>
    <pc:docChg chg="delSld modSld">
      <pc:chgData name="Teske, Jolene" userId="S::jolene.teske@dmschools.org::252ad61c-24e5-404d-8afe-34f664a800fe" providerId="AD" clId="Web-{0FE8093A-A3E4-E705-8015-A8EFA0F7FF03}" dt="2023-05-09T20:29:43.908" v="72" actId="1076"/>
      <pc:docMkLst>
        <pc:docMk/>
      </pc:docMkLst>
      <pc:sldChg chg="modSp">
        <pc:chgData name="Teske, Jolene" userId="S::jolene.teske@dmschools.org::252ad61c-24e5-404d-8afe-34f664a800fe" providerId="AD" clId="Web-{0FE8093A-A3E4-E705-8015-A8EFA0F7FF03}" dt="2023-05-09T20:26:38.413" v="2" actId="20577"/>
        <pc:sldMkLst>
          <pc:docMk/>
          <pc:sldMk cId="2954155748" sldId="257"/>
        </pc:sldMkLst>
        <pc:spChg chg="mod">
          <ac:chgData name="Teske, Jolene" userId="S::jolene.teske@dmschools.org::252ad61c-24e5-404d-8afe-34f664a800fe" providerId="AD" clId="Web-{0FE8093A-A3E4-E705-8015-A8EFA0F7FF03}" dt="2023-05-09T20:26:36.131" v="1" actId="20577"/>
          <ac:spMkLst>
            <pc:docMk/>
            <pc:sldMk cId="2954155748" sldId="257"/>
            <ac:spMk id="2" creationId="{BDECC04C-B1EE-F5F2-B5C3-DB3989B9CABB}"/>
          </ac:spMkLst>
        </pc:spChg>
        <pc:spChg chg="mod">
          <ac:chgData name="Teske, Jolene" userId="S::jolene.teske@dmschools.org::252ad61c-24e5-404d-8afe-34f664a800fe" providerId="AD" clId="Web-{0FE8093A-A3E4-E705-8015-A8EFA0F7FF03}" dt="2023-05-09T20:26:38.413" v="2" actId="20577"/>
          <ac:spMkLst>
            <pc:docMk/>
            <pc:sldMk cId="2954155748" sldId="257"/>
            <ac:spMk id="7" creationId="{00000000-0000-0000-0000-000000000000}"/>
          </ac:spMkLst>
        </pc:spChg>
      </pc:sldChg>
      <pc:sldChg chg="modSp">
        <pc:chgData name="Teske, Jolene" userId="S::jolene.teske@dmschools.org::252ad61c-24e5-404d-8afe-34f664a800fe" providerId="AD" clId="Web-{0FE8093A-A3E4-E705-8015-A8EFA0F7FF03}" dt="2023-05-09T20:27:54.167" v="47" actId="20577"/>
        <pc:sldMkLst>
          <pc:docMk/>
          <pc:sldMk cId="763056277" sldId="264"/>
        </pc:sldMkLst>
        <pc:spChg chg="mod">
          <ac:chgData name="Teske, Jolene" userId="S::jolene.teske@dmschools.org::252ad61c-24e5-404d-8afe-34f664a800fe" providerId="AD" clId="Web-{0FE8093A-A3E4-E705-8015-A8EFA0F7FF03}" dt="2023-05-09T20:27:54.167" v="47" actId="20577"/>
          <ac:spMkLst>
            <pc:docMk/>
            <pc:sldMk cId="763056277" sldId="264"/>
            <ac:spMk id="8" creationId="{00000000-0000-0000-0000-000000000000}"/>
          </ac:spMkLst>
        </pc:spChg>
      </pc:sldChg>
      <pc:sldChg chg="addSp modSp">
        <pc:chgData name="Teske, Jolene" userId="S::jolene.teske@dmschools.org::252ad61c-24e5-404d-8afe-34f664a800fe" providerId="AD" clId="Web-{0FE8093A-A3E4-E705-8015-A8EFA0F7FF03}" dt="2023-05-09T20:29:43.908" v="72" actId="1076"/>
        <pc:sldMkLst>
          <pc:docMk/>
          <pc:sldMk cId="1058237002" sldId="266"/>
        </pc:sldMkLst>
        <pc:spChg chg="add mod">
          <ac:chgData name="Teske, Jolene" userId="S::jolene.teske@dmschools.org::252ad61c-24e5-404d-8afe-34f664a800fe" providerId="AD" clId="Web-{0FE8093A-A3E4-E705-8015-A8EFA0F7FF03}" dt="2023-05-09T20:29:43.908" v="72" actId="1076"/>
          <ac:spMkLst>
            <pc:docMk/>
            <pc:sldMk cId="1058237002" sldId="266"/>
            <ac:spMk id="2" creationId="{43AAF212-C246-1DD5-EC28-533DFA63C33A}"/>
          </ac:spMkLst>
        </pc:spChg>
      </pc:sldChg>
      <pc:sldChg chg="del">
        <pc:chgData name="Teske, Jolene" userId="S::jolene.teske@dmschools.org::252ad61c-24e5-404d-8afe-34f664a800fe" providerId="AD" clId="Web-{0FE8093A-A3E4-E705-8015-A8EFA0F7FF03}" dt="2023-05-09T20:28:00.715" v="48"/>
        <pc:sldMkLst>
          <pc:docMk/>
          <pc:sldMk cId="1173764983" sldId="267"/>
        </pc:sldMkLst>
      </pc:sldChg>
      <pc:sldChg chg="modSp">
        <pc:chgData name="Teske, Jolene" userId="S::jolene.teske@dmschools.org::252ad61c-24e5-404d-8afe-34f664a800fe" providerId="AD" clId="Web-{0FE8093A-A3E4-E705-8015-A8EFA0F7FF03}" dt="2023-05-09T20:27:27.588" v="35" actId="20577"/>
        <pc:sldMkLst>
          <pc:docMk/>
          <pc:sldMk cId="4233406750" sldId="268"/>
        </pc:sldMkLst>
        <pc:spChg chg="mod">
          <ac:chgData name="Teske, Jolene" userId="S::jolene.teske@dmschools.org::252ad61c-24e5-404d-8afe-34f664a800fe" providerId="AD" clId="Web-{0FE8093A-A3E4-E705-8015-A8EFA0F7FF03}" dt="2023-05-09T20:27:27.588" v="35" actId="20577"/>
          <ac:spMkLst>
            <pc:docMk/>
            <pc:sldMk cId="4233406750" sldId="268"/>
            <ac:spMk id="3" creationId="{00000000-0000-0000-0000-000000000000}"/>
          </ac:spMkLst>
        </pc:spChg>
        <pc:spChg chg="mod">
          <ac:chgData name="Teske, Jolene" userId="S::jolene.teske@dmschools.org::252ad61c-24e5-404d-8afe-34f664a800fe" providerId="AD" clId="Web-{0FE8093A-A3E4-E705-8015-A8EFA0F7FF03}" dt="2023-05-09T20:26:57.492" v="23" actId="20577"/>
          <ac:spMkLst>
            <pc:docMk/>
            <pc:sldMk cId="4233406750" sldId="268"/>
            <ac:spMk id="4" creationId="{00000000-0000-0000-0000-000000000000}"/>
          </ac:spMkLst>
        </pc:spChg>
      </pc:sldChg>
    </pc:docChg>
  </pc:docChgLst>
  <pc:docChgLst>
    <pc:chgData name="Teske, Jolene" userId="S::jolene.teske@dmschools.org::252ad61c-24e5-404d-8afe-34f664a800fe" providerId="AD" clId="Web-{39CA33C6-DBE8-3167-D64C-C4A8393F2D0A}"/>
    <pc:docChg chg="modSld">
      <pc:chgData name="Teske, Jolene" userId="S::jolene.teske@dmschools.org::252ad61c-24e5-404d-8afe-34f664a800fe" providerId="AD" clId="Web-{39CA33C6-DBE8-3167-D64C-C4A8393F2D0A}" dt="2023-05-11T17:00:58.111" v="1" actId="20577"/>
      <pc:docMkLst>
        <pc:docMk/>
      </pc:docMkLst>
      <pc:sldChg chg="modSp">
        <pc:chgData name="Teske, Jolene" userId="S::jolene.teske@dmschools.org::252ad61c-24e5-404d-8afe-34f664a800fe" providerId="AD" clId="Web-{39CA33C6-DBE8-3167-D64C-C4A8393F2D0A}" dt="2023-05-11T17:00:58.111" v="1" actId="20577"/>
        <pc:sldMkLst>
          <pc:docMk/>
          <pc:sldMk cId="4233406750" sldId="268"/>
        </pc:sldMkLst>
        <pc:spChg chg="mod">
          <ac:chgData name="Teske, Jolene" userId="S::jolene.teske@dmschools.org::252ad61c-24e5-404d-8afe-34f664a800fe" providerId="AD" clId="Web-{39CA33C6-DBE8-3167-D64C-C4A8393F2D0A}" dt="2023-05-11T17:00:58.111" v="1" actId="20577"/>
          <ac:spMkLst>
            <pc:docMk/>
            <pc:sldMk cId="4233406750" sldId="268"/>
            <ac:spMk id="4" creationId="{00000000-0000-0000-0000-000000000000}"/>
          </ac:spMkLst>
        </pc:spChg>
      </pc:sldChg>
    </pc:docChg>
  </pc:docChgLst>
  <pc:docChgLst>
    <pc:chgData clId="Web-{CCEE0981-392E-4E94-D920-6DAEBA08F35F}"/>
    <pc:docChg chg="modSld">
      <pc:chgData name="" userId="" providerId="" clId="Web-{CCEE0981-392E-4E94-D920-6DAEBA08F35F}" dt="2023-05-11T14:48:56.637" v="0" actId="20577"/>
      <pc:docMkLst>
        <pc:docMk/>
      </pc:docMkLst>
      <pc:sldChg chg="modSp">
        <pc:chgData name="" userId="" providerId="" clId="Web-{CCEE0981-392E-4E94-D920-6DAEBA08F35F}" dt="2023-05-11T14:48:56.637" v="0" actId="20577"/>
        <pc:sldMkLst>
          <pc:docMk/>
          <pc:sldMk cId="2604950044" sldId="411"/>
        </pc:sldMkLst>
        <pc:spChg chg="mod">
          <ac:chgData name="" userId="" providerId="" clId="Web-{CCEE0981-392E-4E94-D920-6DAEBA08F35F}" dt="2023-05-11T14:48:56.637" v="0" actId="20577"/>
          <ac:spMkLst>
            <pc:docMk/>
            <pc:sldMk cId="2604950044" sldId="411"/>
            <ac:spMk id="3" creationId="{BB7F3772-9541-57DB-C94F-307F6AD73512}"/>
          </ac:spMkLst>
        </pc:spChg>
      </pc:sldChg>
    </pc:docChg>
  </pc:docChgLst>
  <pc:docChgLst>
    <pc:chgData name="Teske, Jolene" userId="S::jolene.teske@dmschools.org::252ad61c-24e5-404d-8afe-34f664a800fe" providerId="AD" clId="Web-{0387697B-27C5-AB6F-1370-321066170347}"/>
    <pc:docChg chg="modSld">
      <pc:chgData name="Teske, Jolene" userId="S::jolene.teske@dmschools.org::252ad61c-24e5-404d-8afe-34f664a800fe" providerId="AD" clId="Web-{0387697B-27C5-AB6F-1370-321066170347}" dt="2023-05-11T15:56:24.135" v="47" actId="1076"/>
      <pc:docMkLst>
        <pc:docMk/>
      </pc:docMkLst>
      <pc:sldChg chg="modSp">
        <pc:chgData name="Teske, Jolene" userId="S::jolene.teske@dmschools.org::252ad61c-24e5-404d-8afe-34f664a800fe" providerId="AD" clId="Web-{0387697B-27C5-AB6F-1370-321066170347}" dt="2023-05-11T15:56:24.135" v="47" actId="1076"/>
        <pc:sldMkLst>
          <pc:docMk/>
          <pc:sldMk cId="2604950044" sldId="411"/>
        </pc:sldMkLst>
        <pc:spChg chg="mod">
          <ac:chgData name="Teske, Jolene" userId="S::jolene.teske@dmschools.org::252ad61c-24e5-404d-8afe-34f664a800fe" providerId="AD" clId="Web-{0387697B-27C5-AB6F-1370-321066170347}" dt="2023-05-11T15:56:05.275" v="45" actId="1076"/>
          <ac:spMkLst>
            <pc:docMk/>
            <pc:sldMk cId="2604950044" sldId="411"/>
            <ac:spMk id="2" creationId="{7072E644-07C6-DA93-F6F2-2EAD51C8D8A4}"/>
          </ac:spMkLst>
        </pc:spChg>
        <pc:spChg chg="mod">
          <ac:chgData name="Teske, Jolene" userId="S::jolene.teske@dmschools.org::252ad61c-24e5-404d-8afe-34f664a800fe" providerId="AD" clId="Web-{0387697B-27C5-AB6F-1370-321066170347}" dt="2023-05-11T15:55:54.791" v="44" actId="14100"/>
          <ac:spMkLst>
            <pc:docMk/>
            <pc:sldMk cId="2604950044" sldId="411"/>
            <ac:spMk id="3" creationId="{BB7F3772-9541-57DB-C94F-307F6AD73512}"/>
          </ac:spMkLst>
        </pc:spChg>
        <pc:spChg chg="mod">
          <ac:chgData name="Teske, Jolene" userId="S::jolene.teske@dmschools.org::252ad61c-24e5-404d-8afe-34f664a800fe" providerId="AD" clId="Web-{0387697B-27C5-AB6F-1370-321066170347}" dt="2023-05-11T15:56:12.557" v="46" actId="1076"/>
          <ac:spMkLst>
            <pc:docMk/>
            <pc:sldMk cId="2604950044" sldId="411"/>
            <ac:spMk id="7" creationId="{0A3A71AC-26D1-5575-8D64-8A2DB5ABFBF0}"/>
          </ac:spMkLst>
        </pc:spChg>
        <pc:spChg chg="mod">
          <ac:chgData name="Teske, Jolene" userId="S::jolene.teske@dmschools.org::252ad61c-24e5-404d-8afe-34f664a800fe" providerId="AD" clId="Web-{0387697B-27C5-AB6F-1370-321066170347}" dt="2023-05-11T15:56:24.135" v="47" actId="1076"/>
          <ac:spMkLst>
            <pc:docMk/>
            <pc:sldMk cId="2604950044" sldId="411"/>
            <ac:spMk id="9" creationId="{24820784-E3DD-DA46-195E-12A6130CBB0C}"/>
          </ac:spMkLst>
        </pc:spChg>
      </pc:sldChg>
    </pc:docChg>
  </pc:docChgLst>
  <pc:docChgLst>
    <pc:chgData name="Teske, Jolene" userId="S::jolene.teske@dmschools.org::252ad61c-24e5-404d-8afe-34f664a800fe" providerId="AD" clId="Web-{CCEE0981-392E-4E94-D920-6DAEBA08F35F}"/>
    <pc:docChg chg="modSld">
      <pc:chgData name="Teske, Jolene" userId="S::jolene.teske@dmschools.org::252ad61c-24e5-404d-8afe-34f664a800fe" providerId="AD" clId="Web-{CCEE0981-392E-4E94-D920-6DAEBA08F35F}" dt="2023-05-11T14:57:54.885" v="44" actId="20577"/>
      <pc:docMkLst>
        <pc:docMk/>
      </pc:docMkLst>
      <pc:sldChg chg="modSp">
        <pc:chgData name="Teske, Jolene" userId="S::jolene.teske@dmschools.org::252ad61c-24e5-404d-8afe-34f664a800fe" providerId="AD" clId="Web-{CCEE0981-392E-4E94-D920-6DAEBA08F35F}" dt="2023-05-11T14:57:54.885" v="44" actId="20577"/>
        <pc:sldMkLst>
          <pc:docMk/>
          <pc:sldMk cId="2604950044" sldId="411"/>
        </pc:sldMkLst>
        <pc:spChg chg="mod">
          <ac:chgData name="Teske, Jolene" userId="S::jolene.teske@dmschools.org::252ad61c-24e5-404d-8afe-34f664a800fe" providerId="AD" clId="Web-{CCEE0981-392E-4E94-D920-6DAEBA08F35F}" dt="2023-05-11T14:52:10.361" v="30" actId="20577"/>
          <ac:spMkLst>
            <pc:docMk/>
            <pc:sldMk cId="2604950044" sldId="411"/>
            <ac:spMk id="3" creationId="{BB7F3772-9541-57DB-C94F-307F6AD73512}"/>
          </ac:spMkLst>
        </pc:spChg>
        <pc:spChg chg="mod">
          <ac:chgData name="Teske, Jolene" userId="S::jolene.teske@dmschools.org::252ad61c-24e5-404d-8afe-34f664a800fe" providerId="AD" clId="Web-{CCEE0981-392E-4E94-D920-6DAEBA08F35F}" dt="2023-05-11T14:57:54.885" v="44" actId="20577"/>
          <ac:spMkLst>
            <pc:docMk/>
            <pc:sldMk cId="2604950044" sldId="411"/>
            <ac:spMk id="7" creationId="{0A3A71AC-26D1-5575-8D64-8A2DB5ABFBF0}"/>
          </ac:spMkLst>
        </pc:spChg>
        <pc:spChg chg="mod">
          <ac:chgData name="Teske, Jolene" userId="S::jolene.teske@dmschools.org::252ad61c-24e5-404d-8afe-34f664a800fe" providerId="AD" clId="Web-{CCEE0981-392E-4E94-D920-6DAEBA08F35F}" dt="2023-05-11T14:57:44.275" v="36" actId="20577"/>
          <ac:spMkLst>
            <pc:docMk/>
            <pc:sldMk cId="2604950044" sldId="411"/>
            <ac:spMk id="9" creationId="{24820784-E3DD-DA46-195E-12A6130CBB0C}"/>
          </ac:spMkLst>
        </pc:spChg>
      </pc:sldChg>
    </pc:docChg>
  </pc:docChgLst>
  <pc:docChgLst>
    <pc:chgData name="Teske, Jolene" userId="S::jolene.teske@dmschools.org::252ad61c-24e5-404d-8afe-34f664a800fe" providerId="AD" clId="Web-{8E57E80B-4498-EF7E-6F5B-5B12F6164E00}"/>
    <pc:docChg chg="modSld">
      <pc:chgData name="Teske, Jolene" userId="S::jolene.teske@dmschools.org::252ad61c-24e5-404d-8afe-34f664a800fe" providerId="AD" clId="Web-{8E57E80B-4498-EF7E-6F5B-5B12F6164E00}" dt="2023-05-10T20:38:28.284" v="28" actId="14100"/>
      <pc:docMkLst>
        <pc:docMk/>
      </pc:docMkLst>
      <pc:sldChg chg="modSp">
        <pc:chgData name="Teske, Jolene" userId="S::jolene.teske@dmschools.org::252ad61c-24e5-404d-8afe-34f664a800fe" providerId="AD" clId="Web-{8E57E80B-4498-EF7E-6F5B-5B12F6164E00}" dt="2023-05-10T20:38:28.284" v="28" actId="14100"/>
        <pc:sldMkLst>
          <pc:docMk/>
          <pc:sldMk cId="763056277" sldId="264"/>
        </pc:sldMkLst>
        <pc:spChg chg="mod">
          <ac:chgData name="Teske, Jolene" userId="S::jolene.teske@dmschools.org::252ad61c-24e5-404d-8afe-34f664a800fe" providerId="AD" clId="Web-{8E57E80B-4498-EF7E-6F5B-5B12F6164E00}" dt="2023-05-10T20:38:28.284" v="28" actId="14100"/>
          <ac:spMkLst>
            <pc:docMk/>
            <pc:sldMk cId="763056277" sldId="264"/>
            <ac:spMk id="8" creationId="{00000000-0000-0000-0000-000000000000}"/>
          </ac:spMkLst>
        </pc:spChg>
      </pc:sldChg>
      <pc:sldChg chg="modSp">
        <pc:chgData name="Teske, Jolene" userId="S::jolene.teske@dmschools.org::252ad61c-24e5-404d-8afe-34f664a800fe" providerId="AD" clId="Web-{8E57E80B-4498-EF7E-6F5B-5B12F6164E00}" dt="2023-05-10T20:38:13.267" v="26" actId="14100"/>
        <pc:sldMkLst>
          <pc:docMk/>
          <pc:sldMk cId="2604950044" sldId="411"/>
        </pc:sldMkLst>
        <pc:spChg chg="mod">
          <ac:chgData name="Teske, Jolene" userId="S::jolene.teske@dmschools.org::252ad61c-24e5-404d-8afe-34f664a800fe" providerId="AD" clId="Web-{8E57E80B-4498-EF7E-6F5B-5B12F6164E00}" dt="2023-05-10T20:38:13.267" v="26" actId="14100"/>
          <ac:spMkLst>
            <pc:docMk/>
            <pc:sldMk cId="2604950044" sldId="411"/>
            <ac:spMk id="4" creationId="{CCAEBCF6-9654-C433-6888-F923369890BC}"/>
          </ac:spMkLst>
        </pc:spChg>
      </pc:sldChg>
    </pc:docChg>
  </pc:docChgLst>
  <pc:docChgLst>
    <pc:chgData name="Teske, Jolene" userId="S::jolene.teske@dmschools.org::252ad61c-24e5-404d-8afe-34f664a800fe" providerId="AD" clId="Web-{8EA3F9A2-3D49-5C63-D68C-59490CB27E98}"/>
    <pc:docChg chg="modSld">
      <pc:chgData name="Teske, Jolene" userId="S::jolene.teske@dmschools.org::252ad61c-24e5-404d-8afe-34f664a800fe" providerId="AD" clId="Web-{8EA3F9A2-3D49-5C63-D68C-59490CB27E98}" dt="2023-05-10T18:55:23.108" v="84" actId="14100"/>
      <pc:docMkLst>
        <pc:docMk/>
      </pc:docMkLst>
      <pc:sldChg chg="delSp modSp">
        <pc:chgData name="Teske, Jolene" userId="S::jolene.teske@dmschools.org::252ad61c-24e5-404d-8afe-34f664a800fe" providerId="AD" clId="Web-{8EA3F9A2-3D49-5C63-D68C-59490CB27E98}" dt="2023-05-10T18:52:52.268" v="58" actId="20577"/>
        <pc:sldMkLst>
          <pc:docMk/>
          <pc:sldMk cId="2954155748" sldId="257"/>
        </pc:sldMkLst>
        <pc:spChg chg="mod">
          <ac:chgData name="Teske, Jolene" userId="S::jolene.teske@dmschools.org::252ad61c-24e5-404d-8afe-34f664a800fe" providerId="AD" clId="Web-{8EA3F9A2-3D49-5C63-D68C-59490CB27E98}" dt="2023-05-10T18:52:52.268" v="58" actId="20577"/>
          <ac:spMkLst>
            <pc:docMk/>
            <pc:sldMk cId="2954155748" sldId="257"/>
            <ac:spMk id="8" creationId="{00000000-0000-0000-0000-000000000000}"/>
          </ac:spMkLst>
        </pc:spChg>
        <pc:picChg chg="del">
          <ac:chgData name="Teske, Jolene" userId="S::jolene.teske@dmschools.org::252ad61c-24e5-404d-8afe-34f664a800fe" providerId="AD" clId="Web-{8EA3F9A2-3D49-5C63-D68C-59490CB27E98}" dt="2023-05-10T18:48:21.105" v="1"/>
          <ac:picMkLst>
            <pc:docMk/>
            <pc:sldMk cId="2954155748" sldId="257"/>
            <ac:picMk id="3" creationId="{9A0B21E1-2245-272D-2053-9A41830D2D9F}"/>
          </ac:picMkLst>
        </pc:picChg>
        <pc:picChg chg="del">
          <ac:chgData name="Teske, Jolene" userId="S::jolene.teske@dmschools.org::252ad61c-24e5-404d-8afe-34f664a800fe" providerId="AD" clId="Web-{8EA3F9A2-3D49-5C63-D68C-59490CB27E98}" dt="2023-05-10T18:48:24.402" v="2"/>
          <ac:picMkLst>
            <pc:docMk/>
            <pc:sldMk cId="2954155748" sldId="257"/>
            <ac:picMk id="4" creationId="{74BC2250-69A6-8534-1F0D-A8FE0B15B703}"/>
          </ac:picMkLst>
        </pc:picChg>
      </pc:sldChg>
      <pc:sldChg chg="delSp modSp">
        <pc:chgData name="Teske, Jolene" userId="S::jolene.teske@dmschools.org::252ad61c-24e5-404d-8afe-34f664a800fe" providerId="AD" clId="Web-{8EA3F9A2-3D49-5C63-D68C-59490CB27E98}" dt="2023-05-10T18:52:38.502" v="56" actId="20577"/>
        <pc:sldMkLst>
          <pc:docMk/>
          <pc:sldMk cId="4233406750" sldId="268"/>
        </pc:sldMkLst>
        <pc:spChg chg="mod">
          <ac:chgData name="Teske, Jolene" userId="S::jolene.teske@dmschools.org::252ad61c-24e5-404d-8afe-34f664a800fe" providerId="AD" clId="Web-{8EA3F9A2-3D49-5C63-D68C-59490CB27E98}" dt="2023-05-10T18:52:38.502" v="56" actId="20577"/>
          <ac:spMkLst>
            <pc:docMk/>
            <pc:sldMk cId="4233406750" sldId="268"/>
            <ac:spMk id="2" creationId="{00000000-0000-0000-0000-000000000000}"/>
          </ac:spMkLst>
        </pc:spChg>
        <pc:picChg chg="del">
          <ac:chgData name="Teske, Jolene" userId="S::jolene.teske@dmschools.org::252ad61c-24e5-404d-8afe-34f664a800fe" providerId="AD" clId="Web-{8EA3F9A2-3D49-5C63-D68C-59490CB27E98}" dt="2023-05-10T18:48:17.839" v="0"/>
          <ac:picMkLst>
            <pc:docMk/>
            <pc:sldMk cId="4233406750" sldId="268"/>
            <ac:picMk id="5" creationId="{BEEF8125-C495-A91F-AF90-901DBCDC2051}"/>
          </ac:picMkLst>
        </pc:picChg>
      </pc:sldChg>
      <pc:sldChg chg="addSp modSp">
        <pc:chgData name="Teske, Jolene" userId="S::jolene.teske@dmschools.org::252ad61c-24e5-404d-8afe-34f664a800fe" providerId="AD" clId="Web-{8EA3F9A2-3D49-5C63-D68C-59490CB27E98}" dt="2023-05-10T18:51:24.422" v="30" actId="14100"/>
        <pc:sldMkLst>
          <pc:docMk/>
          <pc:sldMk cId="3418676510" sldId="286"/>
        </pc:sldMkLst>
        <pc:spChg chg="mod">
          <ac:chgData name="Teske, Jolene" userId="S::jolene.teske@dmschools.org::252ad61c-24e5-404d-8afe-34f664a800fe" providerId="AD" clId="Web-{8EA3F9A2-3D49-5C63-D68C-59490CB27E98}" dt="2023-05-10T18:51:19.516" v="29" actId="1076"/>
          <ac:spMkLst>
            <pc:docMk/>
            <pc:sldMk cId="3418676510" sldId="286"/>
            <ac:spMk id="3" creationId="{179B86BE-23C9-B9A8-F6A9-E111FA9B01DA}"/>
          </ac:spMkLst>
        </pc:spChg>
        <pc:spChg chg="add mod">
          <ac:chgData name="Teske, Jolene" userId="S::jolene.teske@dmschools.org::252ad61c-24e5-404d-8afe-34f664a800fe" providerId="AD" clId="Web-{8EA3F9A2-3D49-5C63-D68C-59490CB27E98}" dt="2023-05-10T18:51:24.422" v="30" actId="14100"/>
          <ac:spMkLst>
            <pc:docMk/>
            <pc:sldMk cId="3418676510" sldId="286"/>
            <ac:spMk id="8" creationId="{81CFF558-D35A-4653-189E-2C3A8A1DA742}"/>
          </ac:spMkLst>
        </pc:spChg>
      </pc:sldChg>
      <pc:sldChg chg="modSp">
        <pc:chgData name="Teske, Jolene" userId="S::jolene.teske@dmschools.org::252ad61c-24e5-404d-8afe-34f664a800fe" providerId="AD" clId="Web-{8EA3F9A2-3D49-5C63-D68C-59490CB27E98}" dt="2023-05-10T18:55:23.108" v="84" actId="14100"/>
        <pc:sldMkLst>
          <pc:docMk/>
          <pc:sldMk cId="2604950044" sldId="411"/>
        </pc:sldMkLst>
        <pc:spChg chg="mod">
          <ac:chgData name="Teske, Jolene" userId="S::jolene.teske@dmschools.org::252ad61c-24e5-404d-8afe-34f664a800fe" providerId="AD" clId="Web-{8EA3F9A2-3D49-5C63-D68C-59490CB27E98}" dt="2023-05-10T18:53:57.082" v="82" actId="20577"/>
          <ac:spMkLst>
            <pc:docMk/>
            <pc:sldMk cId="2604950044" sldId="411"/>
            <ac:spMk id="7" creationId="{0A3A71AC-26D1-5575-8D64-8A2DB5ABFBF0}"/>
          </ac:spMkLst>
        </pc:spChg>
        <pc:spChg chg="mod">
          <ac:chgData name="Teske, Jolene" userId="S::jolene.teske@dmschools.org::252ad61c-24e5-404d-8afe-34f664a800fe" providerId="AD" clId="Web-{8EA3F9A2-3D49-5C63-D68C-59490CB27E98}" dt="2023-05-10T18:55:23.108" v="84" actId="14100"/>
          <ac:spMkLst>
            <pc:docMk/>
            <pc:sldMk cId="2604950044" sldId="411"/>
            <ac:spMk id="9" creationId="{24820784-E3DD-DA46-195E-12A6130CBB0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9F42E-C093-486C-97C5-C064440FCE14}" type="doc">
      <dgm:prSet loTypeId="urn:microsoft.com/office/officeart/2005/8/layout/arrow2" loCatId="process" qsTypeId="urn:microsoft.com/office/officeart/2005/8/quickstyle/simple1" qsCatId="simple" csTypeId="urn:microsoft.com/office/officeart/2005/8/colors/colorful4" csCatId="colorful" phldr="1"/>
      <dgm:spPr/>
    </dgm:pt>
    <dgm:pt modelId="{B94781E9-0D6F-4C8E-B6E3-0F25EDB4BCD1}">
      <dgm:prSet phldrT="[Text]"/>
      <dgm:spPr/>
      <dgm:t>
        <a:bodyPr/>
        <a:lstStyle/>
        <a:p>
          <a:r>
            <a:rPr lang="en-US" dirty="0"/>
            <a:t>7</a:t>
          </a:r>
          <a:r>
            <a:rPr lang="en-US" baseline="30000" dirty="0"/>
            <a:t>th</a:t>
          </a:r>
          <a:r>
            <a:rPr lang="en-US" dirty="0"/>
            <a:t> Grade Prep Academy</a:t>
          </a:r>
        </a:p>
      </dgm:t>
    </dgm:pt>
    <dgm:pt modelId="{E130FA72-FA48-4966-A368-87891E1C786D}" type="parTrans" cxnId="{84C369A4-A0B5-419F-BD60-454F2F1C9649}">
      <dgm:prSet/>
      <dgm:spPr/>
      <dgm:t>
        <a:bodyPr/>
        <a:lstStyle/>
        <a:p>
          <a:endParaRPr lang="en-US"/>
        </a:p>
      </dgm:t>
    </dgm:pt>
    <dgm:pt modelId="{8A3B879A-6A65-4719-B856-FB80AD6DE096}" type="sibTrans" cxnId="{84C369A4-A0B5-419F-BD60-454F2F1C9649}">
      <dgm:prSet/>
      <dgm:spPr/>
      <dgm:t>
        <a:bodyPr/>
        <a:lstStyle/>
        <a:p>
          <a:endParaRPr lang="en-US"/>
        </a:p>
      </dgm:t>
    </dgm:pt>
    <dgm:pt modelId="{C293E82C-4F0D-46FB-BF6A-D9F6124E11EA}">
      <dgm:prSet phldrT="[Text]"/>
      <dgm:spPr/>
      <dgm:t>
        <a:bodyPr/>
        <a:lstStyle/>
        <a:p>
          <a:r>
            <a:rPr lang="en-US"/>
            <a:t>8</a:t>
          </a:r>
          <a:r>
            <a:rPr lang="en-US" baseline="30000"/>
            <a:t>th</a:t>
          </a:r>
          <a:r>
            <a:rPr lang="en-US"/>
            <a:t> Grade Academy</a:t>
          </a:r>
        </a:p>
      </dgm:t>
    </dgm:pt>
    <dgm:pt modelId="{9E9E052D-394B-4402-B5CD-9252DDC4027B}" type="parTrans" cxnId="{3297E87D-3CC0-473E-9492-4797A387B5CE}">
      <dgm:prSet/>
      <dgm:spPr/>
      <dgm:t>
        <a:bodyPr/>
        <a:lstStyle/>
        <a:p>
          <a:endParaRPr lang="en-US"/>
        </a:p>
      </dgm:t>
    </dgm:pt>
    <dgm:pt modelId="{7D019772-6DC9-4EA1-BAC7-AA7AEBC50A9D}" type="sibTrans" cxnId="{3297E87D-3CC0-473E-9492-4797A387B5CE}">
      <dgm:prSet/>
      <dgm:spPr/>
      <dgm:t>
        <a:bodyPr/>
        <a:lstStyle/>
        <a:p>
          <a:endParaRPr lang="en-US"/>
        </a:p>
      </dgm:t>
    </dgm:pt>
    <dgm:pt modelId="{C8306CD1-316A-49FE-8780-2EC85237E36C}">
      <dgm:prSet phldrT="[Text]"/>
      <dgm:spPr/>
      <dgm:t>
        <a:bodyPr/>
        <a:lstStyle/>
        <a:p>
          <a:pPr rtl="0"/>
          <a:r>
            <a:rPr lang="en-US"/>
            <a:t>Unique </a:t>
          </a:r>
          <a:r>
            <a:rPr lang="en-US">
              <a:latin typeface="Calibri Light" panose="020F0302020204030204"/>
            </a:rPr>
            <a:t>Courses</a:t>
          </a:r>
        </a:p>
        <a:p>
          <a:pPr rtl="0"/>
          <a:r>
            <a:rPr lang="en-US">
              <a:latin typeface="Calibri Light" panose="020F0302020204030204"/>
            </a:rPr>
            <a:t>Accelerated</a:t>
          </a:r>
          <a:r>
            <a:rPr lang="en-US"/>
            <a:t> Core Pathway</a:t>
          </a:r>
        </a:p>
      </dgm:t>
    </dgm:pt>
    <dgm:pt modelId="{FE34B867-5131-493A-911D-21527DD2C71F}" type="parTrans" cxnId="{08E055C3-1180-4261-BA36-6E11FF6DB9C0}">
      <dgm:prSet/>
      <dgm:spPr/>
      <dgm:t>
        <a:bodyPr/>
        <a:lstStyle/>
        <a:p>
          <a:endParaRPr lang="en-US"/>
        </a:p>
      </dgm:t>
    </dgm:pt>
    <dgm:pt modelId="{DD1D0CE8-7E98-47ED-8684-A85530883C8C}" type="sibTrans" cxnId="{08E055C3-1180-4261-BA36-6E11FF6DB9C0}">
      <dgm:prSet/>
      <dgm:spPr/>
      <dgm:t>
        <a:bodyPr/>
        <a:lstStyle/>
        <a:p>
          <a:endParaRPr lang="en-US"/>
        </a:p>
      </dgm:t>
    </dgm:pt>
    <dgm:pt modelId="{993A6EEE-D0B9-417C-8294-BF8DEB18F92F}" type="pres">
      <dgm:prSet presAssocID="{3989F42E-C093-486C-97C5-C064440FCE14}" presName="arrowDiagram" presStyleCnt="0">
        <dgm:presLayoutVars>
          <dgm:chMax val="5"/>
          <dgm:dir/>
          <dgm:resizeHandles val="exact"/>
        </dgm:presLayoutVars>
      </dgm:prSet>
      <dgm:spPr/>
    </dgm:pt>
    <dgm:pt modelId="{846013E8-C0A0-4831-8C9E-10F0337F511C}" type="pres">
      <dgm:prSet presAssocID="{3989F42E-C093-486C-97C5-C064440FCE14}" presName="arrow" presStyleLbl="bgShp" presStyleIdx="0" presStyleCnt="1" custScaleY="161484" custLinFactNeighborX="116" custLinFactNeighborY="7635"/>
      <dgm:spPr>
        <a:ln>
          <a:solidFill>
            <a:schemeClr val="bg1">
              <a:lumMod val="65000"/>
            </a:schemeClr>
          </a:solidFill>
        </a:ln>
      </dgm:spPr>
    </dgm:pt>
    <dgm:pt modelId="{8DD56D4A-ACB8-429D-ACBF-10994627F32D}" type="pres">
      <dgm:prSet presAssocID="{3989F42E-C093-486C-97C5-C064440FCE14}" presName="arrowDiagram3" presStyleCnt="0"/>
      <dgm:spPr/>
    </dgm:pt>
    <dgm:pt modelId="{348F8D95-213C-4FDB-A731-16DE52404251}" type="pres">
      <dgm:prSet presAssocID="{B94781E9-0D6F-4C8E-B6E3-0F25EDB4BCD1}" presName="bullet3a" presStyleLbl="node1" presStyleIdx="0" presStyleCnt="3" custLinFactX="81755" custLinFactY="100000" custLinFactNeighborX="100000" custLinFactNeighborY="116678"/>
      <dgm:spPr/>
    </dgm:pt>
    <dgm:pt modelId="{4665199C-F243-48ED-BF2C-2D1DDFF6BD75}" type="pres">
      <dgm:prSet presAssocID="{B94781E9-0D6F-4C8E-B6E3-0F25EDB4BCD1}" presName="textBox3a" presStyleLbl="revTx" presStyleIdx="0" presStyleCnt="3" custLinFactNeighborX="24628" custLinFactNeighborY="29138">
        <dgm:presLayoutVars>
          <dgm:bulletEnabled val="1"/>
        </dgm:presLayoutVars>
      </dgm:prSet>
      <dgm:spPr/>
    </dgm:pt>
    <dgm:pt modelId="{427A8C41-02A9-4B06-8394-20DB213E4A0B}" type="pres">
      <dgm:prSet presAssocID="{C293E82C-4F0D-46FB-BF6A-D9F6124E11EA}" presName="bullet3b" presStyleLbl="node1" presStyleIdx="1" presStyleCnt="3"/>
      <dgm:spPr/>
    </dgm:pt>
    <dgm:pt modelId="{EDE4EC93-6001-4A6F-8C72-0DB82FBAF503}" type="pres">
      <dgm:prSet presAssocID="{C293E82C-4F0D-46FB-BF6A-D9F6124E11EA}" presName="textBox3b" presStyleLbl="revTx" presStyleIdx="1" presStyleCnt="3">
        <dgm:presLayoutVars>
          <dgm:bulletEnabled val="1"/>
        </dgm:presLayoutVars>
      </dgm:prSet>
      <dgm:spPr/>
    </dgm:pt>
    <dgm:pt modelId="{140FCDE6-F385-4C5A-B27B-300975AA6454}" type="pres">
      <dgm:prSet presAssocID="{C8306CD1-316A-49FE-8780-2EC85237E36C}" presName="bullet3c" presStyleLbl="node1" presStyleIdx="2" presStyleCnt="3" custLinFactY="-49337" custLinFactNeighborX="-3462" custLinFactNeighborY="-100000"/>
      <dgm:spPr/>
    </dgm:pt>
    <dgm:pt modelId="{3C6B15BF-A2C0-4173-A7FD-5D3CCA0B59DF}" type="pres">
      <dgm:prSet presAssocID="{C8306CD1-316A-49FE-8780-2EC85237E36C}" presName="textBox3c" presStyleLbl="revTx" presStyleIdx="2" presStyleCnt="3" custLinFactNeighborY="-39829">
        <dgm:presLayoutVars>
          <dgm:bulletEnabled val="1"/>
        </dgm:presLayoutVars>
      </dgm:prSet>
      <dgm:spPr/>
    </dgm:pt>
  </dgm:ptLst>
  <dgm:cxnLst>
    <dgm:cxn modelId="{D54FB22D-A3FE-4C81-9D78-313ADB7DF530}" type="presOf" srcId="{B94781E9-0D6F-4C8E-B6E3-0F25EDB4BCD1}" destId="{4665199C-F243-48ED-BF2C-2D1DDFF6BD75}" srcOrd="0" destOrd="0" presId="urn:microsoft.com/office/officeart/2005/8/layout/arrow2"/>
    <dgm:cxn modelId="{8E3ACE34-8459-4BAE-9447-B4F4C2448913}" type="presOf" srcId="{C293E82C-4F0D-46FB-BF6A-D9F6124E11EA}" destId="{EDE4EC93-6001-4A6F-8C72-0DB82FBAF503}" srcOrd="0" destOrd="0" presId="urn:microsoft.com/office/officeart/2005/8/layout/arrow2"/>
    <dgm:cxn modelId="{4B728348-C60B-4497-A09B-AF5881A7B239}" type="presOf" srcId="{C8306CD1-316A-49FE-8780-2EC85237E36C}" destId="{3C6B15BF-A2C0-4173-A7FD-5D3CCA0B59DF}" srcOrd="0" destOrd="0" presId="urn:microsoft.com/office/officeart/2005/8/layout/arrow2"/>
    <dgm:cxn modelId="{7AAAB76C-6526-4B88-A94C-AE3810C998A6}" type="presOf" srcId="{3989F42E-C093-486C-97C5-C064440FCE14}" destId="{993A6EEE-D0B9-417C-8294-BF8DEB18F92F}" srcOrd="0" destOrd="0" presId="urn:microsoft.com/office/officeart/2005/8/layout/arrow2"/>
    <dgm:cxn modelId="{3297E87D-3CC0-473E-9492-4797A387B5CE}" srcId="{3989F42E-C093-486C-97C5-C064440FCE14}" destId="{C293E82C-4F0D-46FB-BF6A-D9F6124E11EA}" srcOrd="1" destOrd="0" parTransId="{9E9E052D-394B-4402-B5CD-9252DDC4027B}" sibTransId="{7D019772-6DC9-4EA1-BAC7-AA7AEBC50A9D}"/>
    <dgm:cxn modelId="{84C369A4-A0B5-419F-BD60-454F2F1C9649}" srcId="{3989F42E-C093-486C-97C5-C064440FCE14}" destId="{B94781E9-0D6F-4C8E-B6E3-0F25EDB4BCD1}" srcOrd="0" destOrd="0" parTransId="{E130FA72-FA48-4966-A368-87891E1C786D}" sibTransId="{8A3B879A-6A65-4719-B856-FB80AD6DE096}"/>
    <dgm:cxn modelId="{08E055C3-1180-4261-BA36-6E11FF6DB9C0}" srcId="{3989F42E-C093-486C-97C5-C064440FCE14}" destId="{C8306CD1-316A-49FE-8780-2EC85237E36C}" srcOrd="2" destOrd="0" parTransId="{FE34B867-5131-493A-911D-21527DD2C71F}" sibTransId="{DD1D0CE8-7E98-47ED-8684-A85530883C8C}"/>
    <dgm:cxn modelId="{E1D63398-9670-4715-8D61-B766E405DDF6}" type="presParOf" srcId="{993A6EEE-D0B9-417C-8294-BF8DEB18F92F}" destId="{846013E8-C0A0-4831-8C9E-10F0337F511C}" srcOrd="0" destOrd="0" presId="urn:microsoft.com/office/officeart/2005/8/layout/arrow2"/>
    <dgm:cxn modelId="{0D556353-9517-45A3-B153-C71476DCFC14}" type="presParOf" srcId="{993A6EEE-D0B9-417C-8294-BF8DEB18F92F}" destId="{8DD56D4A-ACB8-429D-ACBF-10994627F32D}" srcOrd="1" destOrd="0" presId="urn:microsoft.com/office/officeart/2005/8/layout/arrow2"/>
    <dgm:cxn modelId="{6FBA7807-0254-46B8-9D57-FC3F01FDBAF4}" type="presParOf" srcId="{8DD56D4A-ACB8-429D-ACBF-10994627F32D}" destId="{348F8D95-213C-4FDB-A731-16DE52404251}" srcOrd="0" destOrd="0" presId="urn:microsoft.com/office/officeart/2005/8/layout/arrow2"/>
    <dgm:cxn modelId="{0356B920-7D38-4C74-9FBB-194C6C1A8C02}" type="presParOf" srcId="{8DD56D4A-ACB8-429D-ACBF-10994627F32D}" destId="{4665199C-F243-48ED-BF2C-2D1DDFF6BD75}" srcOrd="1" destOrd="0" presId="urn:microsoft.com/office/officeart/2005/8/layout/arrow2"/>
    <dgm:cxn modelId="{8DC3EAC7-DBB3-4AE3-908F-111CC2F4A0B1}" type="presParOf" srcId="{8DD56D4A-ACB8-429D-ACBF-10994627F32D}" destId="{427A8C41-02A9-4B06-8394-20DB213E4A0B}" srcOrd="2" destOrd="0" presId="urn:microsoft.com/office/officeart/2005/8/layout/arrow2"/>
    <dgm:cxn modelId="{D6ECD782-9CF6-43D2-A645-77E8386EEE8B}" type="presParOf" srcId="{8DD56D4A-ACB8-429D-ACBF-10994627F32D}" destId="{EDE4EC93-6001-4A6F-8C72-0DB82FBAF503}" srcOrd="3" destOrd="0" presId="urn:microsoft.com/office/officeart/2005/8/layout/arrow2"/>
    <dgm:cxn modelId="{06BA8026-A7BD-48C4-B738-CBA340349DD9}" type="presParOf" srcId="{8DD56D4A-ACB8-429D-ACBF-10994627F32D}" destId="{140FCDE6-F385-4C5A-B27B-300975AA6454}" srcOrd="4" destOrd="0" presId="urn:microsoft.com/office/officeart/2005/8/layout/arrow2"/>
    <dgm:cxn modelId="{A7D657C9-045A-4E92-A1F4-5F76D2340F91}" type="presParOf" srcId="{8DD56D4A-ACB8-429D-ACBF-10994627F32D}" destId="{3C6B15BF-A2C0-4173-A7FD-5D3CCA0B59DF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013E8-C0A0-4831-8C9E-10F0337F511C}">
      <dsp:nvSpPr>
        <dsp:cNvPr id="0" name=""/>
        <dsp:cNvSpPr/>
      </dsp:nvSpPr>
      <dsp:spPr>
        <a:xfrm>
          <a:off x="0" y="-340991"/>
          <a:ext cx="4038600" cy="407605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8F8D95-213C-4FDB-A731-16DE52404251}">
      <dsp:nvSpPr>
        <dsp:cNvPr id="0" name=""/>
        <dsp:cNvSpPr/>
      </dsp:nvSpPr>
      <dsp:spPr>
        <a:xfrm>
          <a:off x="703751" y="2404645"/>
          <a:ext cx="105003" cy="1050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5199C-F243-48ED-BF2C-2D1DDFF6BD75}">
      <dsp:nvSpPr>
        <dsp:cNvPr id="0" name=""/>
        <dsp:cNvSpPr/>
      </dsp:nvSpPr>
      <dsp:spPr>
        <a:xfrm>
          <a:off x="797151" y="2442181"/>
          <a:ext cx="940993" cy="72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39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7</a:t>
          </a:r>
          <a:r>
            <a:rPr lang="en-US" sz="1300" kern="1200" baseline="30000" dirty="0"/>
            <a:t>th</a:t>
          </a:r>
          <a:r>
            <a:rPr lang="en-US" sz="1300" kern="1200" dirty="0"/>
            <a:t> Grade Prep Academy</a:t>
          </a:r>
        </a:p>
      </dsp:txBody>
      <dsp:txXfrm>
        <a:off x="797151" y="2442181"/>
        <a:ext cx="940993" cy="729472"/>
      </dsp:txXfrm>
    </dsp:sp>
    <dsp:sp modelId="{427A8C41-02A9-4B06-8394-20DB213E4A0B}">
      <dsp:nvSpPr>
        <dsp:cNvPr id="0" name=""/>
        <dsp:cNvSpPr/>
      </dsp:nvSpPr>
      <dsp:spPr>
        <a:xfrm>
          <a:off x="1439760" y="1491068"/>
          <a:ext cx="189814" cy="189814"/>
        </a:xfrm>
        <a:prstGeom prst="ellipse">
          <a:avLst/>
        </a:prstGeom>
        <a:solidFill>
          <a:schemeClr val="accent4">
            <a:hueOff val="4240681"/>
            <a:satOff val="5176"/>
            <a:lumOff val="10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E4EC93-6001-4A6F-8C72-0DB82FBAF503}">
      <dsp:nvSpPr>
        <dsp:cNvPr id="0" name=""/>
        <dsp:cNvSpPr/>
      </dsp:nvSpPr>
      <dsp:spPr>
        <a:xfrm>
          <a:off x="1534668" y="1585976"/>
          <a:ext cx="969264" cy="1373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579" tIns="0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8</a:t>
          </a:r>
          <a:r>
            <a:rPr lang="en-US" sz="1300" kern="1200" baseline="30000"/>
            <a:t>th</a:t>
          </a:r>
          <a:r>
            <a:rPr lang="en-US" sz="1300" kern="1200"/>
            <a:t> Grade Academy</a:t>
          </a:r>
        </a:p>
      </dsp:txBody>
      <dsp:txXfrm>
        <a:off x="1534668" y="1585976"/>
        <a:ext cx="969264" cy="1373124"/>
      </dsp:txXfrm>
    </dsp:sp>
    <dsp:sp modelId="{140FCDE6-F385-4C5A-B27B-300975AA6454}">
      <dsp:nvSpPr>
        <dsp:cNvPr id="0" name=""/>
        <dsp:cNvSpPr/>
      </dsp:nvSpPr>
      <dsp:spPr>
        <a:xfrm>
          <a:off x="2545326" y="681555"/>
          <a:ext cx="262509" cy="262509"/>
        </a:xfrm>
        <a:prstGeom prst="ellipse">
          <a:avLst/>
        </a:prstGeom>
        <a:solidFill>
          <a:schemeClr val="accent4">
            <a:hueOff val="8481363"/>
            <a:satOff val="10352"/>
            <a:lumOff val="201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B15BF-A2C0-4173-A7FD-5D3CCA0B59DF}">
      <dsp:nvSpPr>
        <dsp:cNvPr id="0" name=""/>
        <dsp:cNvSpPr/>
      </dsp:nvSpPr>
      <dsp:spPr>
        <a:xfrm>
          <a:off x="2685669" y="506126"/>
          <a:ext cx="969264" cy="17542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098" tIns="0" rIns="0" bIns="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Unique </a:t>
          </a:r>
          <a:r>
            <a:rPr lang="en-US" sz="1300" kern="1200">
              <a:latin typeface="Calibri Light" panose="020F0302020204030204"/>
            </a:rPr>
            <a:t>Courses</a:t>
          </a:r>
        </a:p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Calibri Light" panose="020F0302020204030204"/>
            </a:rPr>
            <a:t>Accelerated</a:t>
          </a:r>
          <a:r>
            <a:rPr lang="en-US" sz="1300" kern="1200"/>
            <a:t> Core Pathway</a:t>
          </a:r>
        </a:p>
      </dsp:txBody>
      <dsp:txXfrm>
        <a:off x="2685669" y="506126"/>
        <a:ext cx="969264" cy="1754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7BA3A-C012-4833-8C6F-0C4272C90F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3EB4A-24BC-48B1-AA93-B0D8973E0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2 minutes</a:t>
            </a:r>
          </a:p>
          <a:p>
            <a:r>
              <a:rPr lang="en-US" dirty="0">
                <a:ea typeface="Calibri"/>
                <a:cs typeface="Calibri"/>
              </a:rPr>
              <a:t>When thinking about the Advanced Learning Program, you can think about it as the bookend for Special Education or the other end of the MTSS Diamond. In looking at a traditional bell curve, there are outliers on both ends. Those ends are the Tiers 2 &amp; 3 for both special education and advanced learning. We tier and serve students based on their needs outside what they receive in Tier 1 universal instruction. In fact, the role of advanced learning consultant is similar to the role of those supporting special education students.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Tier 2 students may need differentiation in content, process, or product. Tier 3 are sometimes served with content acceleration or full grade acceleration.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15FDA-5578-4DC5-BCB7-0059B556A08F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Stephanie: Overview of the process and main categories of data.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25932-15D5-4E5D-8DDF-1BFC6946CC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1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DMPS logo 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95" y="3879438"/>
            <a:ext cx="1106479" cy="464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0809"/>
            <a:ext cx="7772400" cy="1102519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461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4CBDC6-4229-8C66-9C5E-3D10DB2881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38548" y="4270772"/>
            <a:ext cx="2823040" cy="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3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57200" y="1649017"/>
            <a:ext cx="8229600" cy="29587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" y="1104903"/>
            <a:ext cx="8229600" cy="4167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85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40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10894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5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4FE30-3032-7A42-7639-BDAC6B918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682"/>
            <a:ext cx="9144000" cy="5148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7114"/>
            <a:ext cx="7772400" cy="1021556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57068"/>
            <a:ext cx="7772400" cy="47505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6" name="Picture 5" descr="DMPS logo 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97" y="3818257"/>
            <a:ext cx="1038663" cy="43623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516C20-8021-47AC-0372-D3926BF998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1815" y="4209417"/>
            <a:ext cx="2781494" cy="73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0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712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latin typeface="Gill Sans MT"/>
                <a:cs typeface="Gill Sans MT"/>
              </a:defRPr>
            </a:lvl1pPr>
            <a:lvl2pPr>
              <a:defRPr sz="2400">
                <a:latin typeface="Gill Sans MT"/>
                <a:cs typeface="Gill Sans MT"/>
              </a:defRPr>
            </a:lvl2pPr>
            <a:lvl3pPr>
              <a:defRPr sz="2000">
                <a:latin typeface="Gill Sans MT"/>
                <a:cs typeface="Gill Sans MT"/>
              </a:defRPr>
            </a:lvl3pPr>
            <a:lvl4pPr>
              <a:defRPr sz="1800">
                <a:latin typeface="Gill Sans MT"/>
                <a:cs typeface="Gill Sans MT"/>
              </a:defRPr>
            </a:lvl4pPr>
            <a:lvl5pPr>
              <a:defRPr sz="1800">
                <a:latin typeface="Gill Sans MT"/>
                <a:cs typeface="Gill Sans M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latin typeface="Gill Sans MT"/>
                <a:cs typeface="Gill Sans MT"/>
              </a:defRPr>
            </a:lvl1pPr>
            <a:lvl2pPr>
              <a:defRPr sz="2400">
                <a:latin typeface="Gill Sans MT"/>
                <a:cs typeface="Gill Sans MT"/>
              </a:defRPr>
            </a:lvl2pPr>
            <a:lvl3pPr>
              <a:defRPr sz="2000">
                <a:latin typeface="Gill Sans MT"/>
                <a:cs typeface="Gill Sans MT"/>
              </a:defRPr>
            </a:lvl3pPr>
            <a:lvl4pPr>
              <a:defRPr sz="1800">
                <a:latin typeface="Gill Sans MT"/>
                <a:cs typeface="Gill Sans MT"/>
              </a:defRPr>
            </a:lvl4pPr>
            <a:lvl5pPr>
              <a:defRPr sz="1800">
                <a:latin typeface="Gill Sans MT"/>
                <a:cs typeface="Gill Sans M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533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063229"/>
            <a:ext cx="3286125" cy="167520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698875" y="1063230"/>
            <a:ext cx="4987926" cy="34293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1" y="2817416"/>
            <a:ext cx="3286125" cy="16752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33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1063228"/>
            <a:ext cx="3286125" cy="34373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698875" y="1063229"/>
            <a:ext cx="4987926" cy="3437333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92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063228"/>
            <a:ext cx="4492625" cy="188952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95812" y="1063228"/>
            <a:ext cx="4548188" cy="188952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57200" y="3107532"/>
            <a:ext cx="8229600" cy="1196579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69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063229"/>
            <a:ext cx="2614613" cy="152638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182938" y="1063229"/>
            <a:ext cx="2746375" cy="152638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40438" y="1063229"/>
            <a:ext cx="2646362" cy="152638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2708673"/>
            <a:ext cx="8229600" cy="1910953"/>
          </a:xfrm>
        </p:spPr>
        <p:txBody>
          <a:bodyPr/>
          <a:lstStyle>
            <a:lvl1pPr>
              <a:defRPr>
                <a:latin typeface="Gill Sans MT"/>
                <a:cs typeface="Gill Sans MT"/>
              </a:defRPr>
            </a:lvl1pPr>
            <a:lvl2pPr>
              <a:defRPr>
                <a:latin typeface="Gill Sans MT"/>
                <a:cs typeface="Gill Sans MT"/>
              </a:defRPr>
            </a:lvl2pPr>
            <a:lvl3pPr>
              <a:defRPr>
                <a:latin typeface="Gill Sans MT"/>
                <a:cs typeface="Gill Sans MT"/>
              </a:defRPr>
            </a:lvl3pPr>
            <a:lvl4pPr>
              <a:defRPr>
                <a:latin typeface="Gill Sans MT"/>
                <a:cs typeface="Gill Sans MT"/>
              </a:defRPr>
            </a:lvl4pPr>
            <a:lvl5pPr>
              <a:defRPr>
                <a:latin typeface="Gill Sans MT"/>
                <a:cs typeface="Gill Sans M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24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1063229"/>
            <a:ext cx="8229600" cy="345320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1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7200" y="1172766"/>
            <a:ext cx="4027488" cy="342304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643439" y="1172766"/>
            <a:ext cx="4043361" cy="3423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40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587875"/>
            <a:ext cx="9144000" cy="55562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DMPS logo 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675510"/>
            <a:ext cx="925111" cy="3885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5B9042E-605D-619A-24C7-2C07954A0E1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166846" y="4649796"/>
            <a:ext cx="2602250" cy="38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1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7" r:id="rId5"/>
    <p:sldLayoutId id="2147483658" r:id="rId6"/>
    <p:sldLayoutId id="2147483656" r:id="rId7"/>
    <p:sldLayoutId id="2147483659" r:id="rId8"/>
    <p:sldLayoutId id="2147483660" r:id="rId9"/>
    <p:sldLayoutId id="2147483661" r:id="rId10"/>
    <p:sldLayoutId id="2147483654" r:id="rId11"/>
    <p:sldLayoutId id="2147483662" r:id="rId12"/>
    <p:sldLayoutId id="214748365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latin typeface="Gill Sans MT"/>
          <a:ea typeface="+mj-ea"/>
          <a:cs typeface="Gill Sans MT"/>
        </a:defRPr>
      </a:lvl1pPr>
    </p:titleStyle>
    <p:bodyStyle>
      <a:lvl1pPr marL="347472" indent="-342900" algn="l" defTabSz="457200" rtl="0" eaLnBrk="1" latinLnBrk="0" hangingPunct="1">
        <a:spcBef>
          <a:spcPts val="500"/>
        </a:spcBef>
        <a:spcAft>
          <a:spcPts val="800"/>
        </a:spcAft>
        <a:buFont typeface="Arial"/>
        <a:buChar char="•"/>
        <a:defRPr sz="3200" kern="1200">
          <a:solidFill>
            <a:srgbClr val="626262"/>
          </a:solidFill>
          <a:latin typeface="Gill Sans MT"/>
          <a:ea typeface="+mn-ea"/>
          <a:cs typeface="Gill Sans MT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626262"/>
          </a:solidFill>
          <a:latin typeface="Gill Sans"/>
          <a:ea typeface="+mn-ea"/>
          <a:cs typeface="Gill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626262"/>
          </a:solidFill>
          <a:latin typeface="Gill Sans"/>
          <a:ea typeface="+mn-ea"/>
          <a:cs typeface="Gill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626262"/>
          </a:solidFill>
          <a:latin typeface="Gill Sans"/>
          <a:ea typeface="+mn-ea"/>
          <a:cs typeface="Gill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626262"/>
          </a:solidFill>
          <a:latin typeface="Gill Sans"/>
          <a:ea typeface="+mn-ea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8.png"/><Relationship Id="rId4" Type="http://schemas.openxmlformats.org/officeDocument/2006/relationships/image" Target="../media/image11.jp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6079"/>
            <a:ext cx="7772400" cy="71437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The Transition from Elementary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5400" b="1" dirty="0">
                <a:solidFill>
                  <a:schemeClr val="bg1"/>
                </a:solidFill>
              </a:rPr>
              <a:t>to Middle </a:t>
            </a:r>
            <a:r>
              <a:rPr lang="en-US" dirty="0"/>
              <a:t>S</a:t>
            </a:r>
            <a:r>
              <a:rPr lang="en-US" sz="5400" b="1" dirty="0">
                <a:solidFill>
                  <a:schemeClr val="bg1"/>
                </a:solidFill>
              </a:rPr>
              <a:t>chool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73318"/>
            <a:ext cx="6400800" cy="5500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Advanced Learning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600" y="3228134"/>
            <a:ext cx="6356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EBB200"/>
                </a:solidFill>
                <a:latin typeface="Gill Sans MT"/>
                <a:cs typeface="Gill Sans MT"/>
              </a:rPr>
              <a:t>Dr. Jolene Teske, Advanced Learning Program Supervisor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0CB4A3-437C-5CD4-E4E2-6ACA2DCBC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2419350"/>
            <a:ext cx="304800" cy="3048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5F933EB-8914-A2B3-BD2D-79FD579C85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9244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4"/>
    </mc:Choice>
    <mc:Fallback>
      <p:transition spd="slow" advTm="21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7"/>
        <p14:stopEvt time="424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84482"/>
            <a:ext cx="9144000" cy="1147711"/>
          </a:xfrm>
        </p:spPr>
        <p:txBody>
          <a:bodyPr anchor="ctr">
            <a:noAutofit/>
          </a:bodyPr>
          <a:lstStyle/>
          <a:p>
            <a:r>
              <a:rPr lang="en-US" sz="3200" dirty="0"/>
              <a:t>The Advanced Learning Program</a:t>
            </a:r>
            <a:br>
              <a:rPr lang="en-US" sz="3200" dirty="0"/>
            </a:br>
            <a:r>
              <a:rPr lang="en-US" sz="3200" dirty="0"/>
              <a:t>is about the </a:t>
            </a:r>
            <a:r>
              <a:rPr lang="en-US" sz="3200" dirty="0">
                <a:solidFill>
                  <a:srgbClr val="FF0000"/>
                </a:solidFill>
              </a:rPr>
              <a:t>Academic</a:t>
            </a:r>
            <a:r>
              <a:rPr lang="en-US" sz="3200" b="1" dirty="0">
                <a:solidFill>
                  <a:srgbClr val="FF0000"/>
                </a:solidFill>
              </a:rPr>
              <a:t> Need…</a:t>
            </a:r>
            <a:endParaRPr lang="en-US" sz="3200" b="1" dirty="0"/>
          </a:p>
        </p:txBody>
      </p:sp>
      <p:pic>
        <p:nvPicPr>
          <p:cNvPr id="6" name="Picture 5" descr="Person raising hand">
            <a:extLst>
              <a:ext uri="{FF2B5EF4-FFF2-40B4-BE49-F238E27FC236}">
                <a16:creationId xmlns:a16="http://schemas.microsoft.com/office/drawing/2014/main" id="{51D10A96-8753-8927-54C7-5E921048A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4" r="13138" b="-3"/>
          <a:stretch/>
        </p:blipFill>
        <p:spPr>
          <a:xfrm>
            <a:off x="5052623" y="1114745"/>
            <a:ext cx="3977307" cy="334295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EF2C6-F3D4-1DA7-8876-E7AF9E46C1CF}"/>
              </a:ext>
            </a:extLst>
          </p:cNvPr>
          <p:cNvSpPr txBox="1"/>
          <p:nvPr/>
        </p:nvSpPr>
        <p:spPr>
          <a:xfrm>
            <a:off x="382657" y="1544747"/>
            <a:ext cx="41893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of each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the specific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at that point in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compared to grade-level peers</a:t>
            </a:r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2800" i="1" dirty="0"/>
              <a:t>It is fluid and everchanging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4A1866-40D8-E9D8-D56C-EF1C5C4D0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305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55"/>
    </mc:Choice>
    <mc:Fallback>
      <p:transition spd="slow" advTm="78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Questions?</a:t>
            </a:r>
            <a:endParaRPr lang="en-US" b="1"/>
          </a:p>
        </p:txBody>
      </p:sp>
      <p:pic>
        <p:nvPicPr>
          <p:cNvPr id="6" name="Content Placeholder 5" descr="Question mark against red wall">
            <a:extLst>
              <a:ext uri="{FF2B5EF4-FFF2-40B4-BE49-F238E27FC236}">
                <a16:creationId xmlns:a16="http://schemas.microsoft.com/office/drawing/2014/main" id="{3D00416E-7A26-235B-FBDA-2941C65011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t="1280" b="29364"/>
          <a:stretch/>
        </p:blipFill>
        <p:spPr>
          <a:xfrm>
            <a:off x="0" y="969065"/>
            <a:ext cx="9143999" cy="3632752"/>
          </a:xfr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AF212-C246-1DD5-EC28-533DFA63C33A}"/>
              </a:ext>
            </a:extLst>
          </p:cNvPr>
          <p:cNvSpPr txBox="1"/>
          <p:nvPr/>
        </p:nvSpPr>
        <p:spPr>
          <a:xfrm>
            <a:off x="124239" y="1151345"/>
            <a:ext cx="5575852" cy="36163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ea typeface="+mn-lt"/>
                <a:cs typeface="+mn-lt"/>
              </a:rPr>
              <a:t>If you have questions, please reach out to the AL Consultant in your student’s building or me: </a:t>
            </a:r>
          </a:p>
          <a:p>
            <a:r>
              <a:rPr lang="en-US" sz="3200" dirty="0">
                <a:solidFill>
                  <a:srgbClr val="FFFFFF"/>
                </a:solidFill>
                <a:ea typeface="+mn-lt"/>
                <a:cs typeface="+mn-lt"/>
              </a:rPr>
              <a:t>Jolene  Teske</a:t>
            </a:r>
          </a:p>
          <a:p>
            <a:r>
              <a:rPr lang="en-US" sz="3200" dirty="0">
                <a:solidFill>
                  <a:srgbClr val="FFFFFF"/>
                </a:solidFill>
                <a:ea typeface="+mn-lt"/>
                <a:cs typeface="+mn-lt"/>
              </a:rPr>
              <a:t>jolene.teske@dmschools.org</a:t>
            </a:r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  <a:t>242-8393</a:t>
            </a:r>
            <a:br>
              <a:rPr lang="en-US" sz="3200" dirty="0">
                <a:solidFill>
                  <a:schemeClr val="bg1"/>
                </a:solidFill>
                <a:ea typeface="+mn-lt"/>
                <a:cs typeface="+mn-lt"/>
              </a:rPr>
            </a:br>
            <a:endParaRPr lang="en-US" sz="3200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70BBEB-18CD-6A06-5C23-90751CA63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823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19"/>
    </mc:Choice>
    <mc:Fallback>
      <p:transition spd="slow" advTm="56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3AF4448-6611-4E5C-2EED-CF49A536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353" y="1754036"/>
            <a:ext cx="4937252" cy="2927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B86BE-23C9-B9A8-F6A9-E111FA9B01DA}"/>
              </a:ext>
            </a:extLst>
          </p:cNvPr>
          <p:cNvSpPr txBox="1"/>
          <p:nvPr/>
        </p:nvSpPr>
        <p:spPr>
          <a:xfrm>
            <a:off x="155315" y="1961679"/>
            <a:ext cx="4699463" cy="25160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Advanced Learning Consultants partner with teachers to serve the needs of students who have needs beyond Tier 1 core instruction. </a:t>
            </a:r>
            <a:endParaRPr lang="en-US"/>
          </a:p>
          <a:p>
            <a:endParaRPr lang="en-US" sz="1500" dirty="0">
              <a:cs typeface="Calibri"/>
            </a:endParaRPr>
          </a:p>
          <a:p>
            <a:r>
              <a:rPr lang="en-US" dirty="0">
                <a:cs typeface="Calibri"/>
              </a:rPr>
              <a:t>BOTH Special Education and Advanced Learning…</a:t>
            </a:r>
          </a:p>
          <a:p>
            <a:r>
              <a:rPr lang="en-US" dirty="0">
                <a:cs typeface="Calibri"/>
              </a:rPr>
              <a:t>*identify students using multiple data points</a:t>
            </a:r>
          </a:p>
          <a:p>
            <a:r>
              <a:rPr lang="en-US" dirty="0">
                <a:cs typeface="Calibri"/>
              </a:rPr>
              <a:t>*advocate for the needs of students</a:t>
            </a:r>
          </a:p>
          <a:p>
            <a:r>
              <a:rPr lang="en-US" dirty="0">
                <a:cs typeface="Calibri"/>
              </a:rPr>
              <a:t>*tier students based on need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374A5-95E0-43E6-2435-C9F66AA8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49021"/>
            <a:ext cx="8178800" cy="787709"/>
          </a:xfrm>
        </p:spPr>
        <p:txBody>
          <a:bodyPr>
            <a:normAutofit/>
          </a:bodyPr>
          <a:lstStyle/>
          <a:p>
            <a:r>
              <a:rPr lang="en-US" sz="2700">
                <a:latin typeface="Cambria"/>
                <a:ea typeface="Cambria"/>
                <a:cs typeface="Calibri Light"/>
              </a:rPr>
              <a:t>What is the Advanced Learning Program?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D6F638-E70D-223B-46F4-FEBFCC07C3BE}"/>
              </a:ext>
            </a:extLst>
          </p:cNvPr>
          <p:cNvSpPr/>
          <p:nvPr/>
        </p:nvSpPr>
        <p:spPr>
          <a:xfrm>
            <a:off x="4520570" y="2571750"/>
            <a:ext cx="1621325" cy="14719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EBCA98-5B95-8A01-D22B-04ACEC7078B0}"/>
              </a:ext>
            </a:extLst>
          </p:cNvPr>
          <p:cNvSpPr/>
          <p:nvPr/>
        </p:nvSpPr>
        <p:spPr>
          <a:xfrm>
            <a:off x="7368559" y="2571749"/>
            <a:ext cx="1621325" cy="14719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41C2D7-EC47-D5D6-34E4-3D9B01F9C8BA}"/>
              </a:ext>
            </a:extLst>
          </p:cNvPr>
          <p:cNvSpPr txBox="1"/>
          <p:nvPr/>
        </p:nvSpPr>
        <p:spPr>
          <a:xfrm>
            <a:off x="7320170" y="4228854"/>
            <a:ext cx="1823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Advanced Learners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3879FF-8B93-C449-9A7E-7474D8C8A022}"/>
              </a:ext>
            </a:extLst>
          </p:cNvPr>
          <p:cNvSpPr txBox="1"/>
          <p:nvPr/>
        </p:nvSpPr>
        <p:spPr>
          <a:xfrm>
            <a:off x="4419317" y="4228854"/>
            <a:ext cx="1823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Special Education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FF558-D35A-4653-189E-2C3A8A1DA742}"/>
              </a:ext>
            </a:extLst>
          </p:cNvPr>
          <p:cNvSpPr txBox="1"/>
          <p:nvPr/>
        </p:nvSpPr>
        <p:spPr>
          <a:xfrm>
            <a:off x="158032" y="1180768"/>
            <a:ext cx="88289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The Advanced Learning Program (ALP) is the bookend to the Special Education Program, the other end of the MTSS Diamond.</a:t>
            </a:r>
            <a:r>
              <a:rPr lang="en-US" sz="1500" dirty="0">
                <a:ea typeface="Calibri"/>
                <a:cs typeface="Calibri"/>
              </a:rPr>
              <a:t> </a:t>
            </a:r>
            <a:endParaRPr lang="en-US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FA544C43-B15D-0304-BD89-9321B3926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867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00"/>
    </mc:Choice>
    <mc:Fallback>
      <p:transition spd="slow" advTm="14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71" y="-186616"/>
            <a:ext cx="9134058" cy="1249845"/>
          </a:xfrm>
        </p:spPr>
        <p:txBody>
          <a:bodyPr>
            <a:normAutofit/>
          </a:bodyPr>
          <a:lstStyle/>
          <a:p>
            <a:r>
              <a:rPr lang="en-US" sz="3200" b="1" dirty="0"/>
              <a:t>Elementary </a:t>
            </a:r>
            <a:r>
              <a:rPr lang="en-US" sz="3200" dirty="0"/>
              <a:t>Advanced Learning</a:t>
            </a:r>
            <a:r>
              <a:rPr lang="en-US" sz="3200" b="1" dirty="0"/>
              <a:t> Programming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347345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Teacher Support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100" dirty="0">
                <a:solidFill>
                  <a:schemeClr val="tx1"/>
                </a:solidFill>
              </a:rPr>
              <a:t>Frequent collaboration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100" dirty="0">
                <a:solidFill>
                  <a:schemeClr val="tx1"/>
                </a:solidFill>
              </a:rPr>
              <a:t>Focus on depth and complexity</a:t>
            </a:r>
          </a:p>
          <a:p>
            <a:pPr marL="347345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600" dirty="0">
                <a:solidFill>
                  <a:schemeClr val="tx1"/>
                </a:solidFill>
              </a:rPr>
              <a:t>Pull-out individual/group work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100" dirty="0">
                <a:solidFill>
                  <a:schemeClr val="tx1"/>
                </a:solidFill>
              </a:rPr>
              <a:t>Academic Support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3100" dirty="0">
                <a:solidFill>
                  <a:schemeClr val="tx1"/>
                </a:solidFill>
              </a:rPr>
              <a:t>Self-Advocacy Support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ECC04C-B1EE-F5F2-B5C3-DB3989B9CA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AND events such as …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Art Workshops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Battle of the Books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Creativity Night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Gold Star Reader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Math Competitions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Parent/Child Workshop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Science Fair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Showcase</a:t>
            </a:r>
          </a:p>
          <a:p>
            <a:pPr lvl="1"/>
            <a:r>
              <a:rPr lang="en-US" sz="3100" dirty="0">
                <a:solidFill>
                  <a:schemeClr val="tx1"/>
                </a:solidFill>
              </a:rPr>
              <a:t>Strategic Thinking Night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0CD42E-9FE4-B843-74E7-44D144C73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415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324"/>
    </mc:Choice>
    <mc:Fallback>
      <p:transition spd="slow" advTm="240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70" y="-151829"/>
            <a:ext cx="9228482" cy="1215058"/>
          </a:xfrm>
        </p:spPr>
        <p:txBody>
          <a:bodyPr>
            <a:normAutofit/>
          </a:bodyPr>
          <a:lstStyle/>
          <a:p>
            <a:r>
              <a:rPr lang="en-US" sz="2800" dirty="0"/>
              <a:t>Middle School Advanced Learning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72458"/>
          </a:xfrm>
        </p:spPr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347345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7100" dirty="0">
                <a:solidFill>
                  <a:schemeClr val="tx1"/>
                </a:solidFill>
              </a:rPr>
              <a:t>Teacher Support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5800" dirty="0">
                <a:solidFill>
                  <a:schemeClr val="tx1"/>
                </a:solidFill>
              </a:rPr>
              <a:t>Frequent collaboration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5800" dirty="0">
                <a:solidFill>
                  <a:schemeClr val="tx1"/>
                </a:solidFill>
              </a:rPr>
              <a:t>Focus on depth and complexity</a:t>
            </a:r>
          </a:p>
          <a:p>
            <a:pPr marL="347345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7100" dirty="0">
                <a:solidFill>
                  <a:schemeClr val="tx1"/>
                </a:solidFill>
              </a:rPr>
              <a:t>Pull-out individual/group work as schedules allow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5800" dirty="0">
                <a:solidFill>
                  <a:schemeClr val="tx1"/>
                </a:solidFill>
              </a:rPr>
              <a:t>Academic Support</a:t>
            </a:r>
          </a:p>
          <a:p>
            <a:pPr lvl="1">
              <a:lnSpc>
                <a:spcPct val="1100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</a:pPr>
            <a:r>
              <a:rPr lang="en-US" sz="5800" dirty="0">
                <a:solidFill>
                  <a:schemeClr val="tx1"/>
                </a:solidFill>
              </a:rPr>
              <a:t>Self-Advocacy Support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32500" lnSpcReduction="20000"/>
          </a:bodyPr>
          <a:lstStyle/>
          <a:p>
            <a:pPr marL="347345">
              <a:spcBef>
                <a:spcPts val="0"/>
              </a:spcBef>
              <a:spcAft>
                <a:spcPts val="0"/>
              </a:spcAft>
            </a:pPr>
            <a:r>
              <a:rPr lang="en-US" sz="6200">
                <a:solidFill>
                  <a:schemeClr val="tx1"/>
                </a:solidFill>
              </a:rPr>
              <a:t>Starting in the Fall of 2023</a:t>
            </a:r>
            <a:r>
              <a:rPr lang="en-US" sz="5400" dirty="0">
                <a:solidFill>
                  <a:schemeClr val="tx1"/>
                </a:solidFill>
              </a:rPr>
              <a:t> </a:t>
            </a:r>
          </a:p>
          <a:p>
            <a:pPr marL="457073" lvl="1">
              <a:spcBef>
                <a:spcPts val="0"/>
              </a:spcBef>
              <a:spcAft>
                <a:spcPts val="1200"/>
              </a:spcAft>
            </a:pPr>
            <a:r>
              <a:rPr lang="en-US" sz="4900" dirty="0">
                <a:solidFill>
                  <a:schemeClr val="tx1"/>
                </a:solidFill>
              </a:rPr>
              <a:t>Intense work with Math 6 teachers to extend the learning of students who need additional challenge in math</a:t>
            </a:r>
          </a:p>
          <a:p>
            <a:pPr marL="347345">
              <a:spcBef>
                <a:spcPts val="0"/>
              </a:spcBef>
              <a:spcAft>
                <a:spcPts val="1200"/>
              </a:spcAft>
            </a:pPr>
            <a:r>
              <a:rPr lang="en-US" sz="6200" dirty="0">
                <a:solidFill>
                  <a:schemeClr val="tx1"/>
                </a:solidFill>
              </a:rPr>
              <a:t>Course Selection and Academic Planning for 8</a:t>
            </a:r>
            <a:r>
              <a:rPr lang="en-US" sz="6200" baseline="30000" dirty="0">
                <a:solidFill>
                  <a:schemeClr val="tx1"/>
                </a:solidFill>
              </a:rPr>
              <a:t>th</a:t>
            </a:r>
            <a:r>
              <a:rPr lang="en-US" sz="6200" dirty="0">
                <a:solidFill>
                  <a:schemeClr val="tx1"/>
                </a:solidFill>
              </a:rPr>
              <a:t> graders</a:t>
            </a:r>
            <a:endParaRPr lang="en-US" sz="6200" dirty="0"/>
          </a:p>
          <a:p>
            <a:pPr marL="347345">
              <a:spcBef>
                <a:spcPts val="0"/>
              </a:spcBef>
              <a:spcAft>
                <a:spcPts val="0"/>
              </a:spcAft>
            </a:pPr>
            <a:r>
              <a:rPr lang="en-US" sz="6200" dirty="0">
                <a:solidFill>
                  <a:schemeClr val="tx1"/>
                </a:solidFill>
              </a:rPr>
              <a:t>AND events such as …</a:t>
            </a:r>
            <a:r>
              <a:rPr lang="en-US" sz="71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sz="4900" dirty="0">
                <a:solidFill>
                  <a:srgbClr val="404040"/>
                </a:solidFill>
              </a:rPr>
              <a:t>Art Workshops</a:t>
            </a:r>
          </a:p>
          <a:p>
            <a:pPr lvl="1"/>
            <a:r>
              <a:rPr lang="en-US" sz="4900" dirty="0">
                <a:solidFill>
                  <a:srgbClr val="404040"/>
                </a:solidFill>
              </a:rPr>
              <a:t>Battle of the Books</a:t>
            </a:r>
            <a:endParaRPr lang="en-US" sz="4900" dirty="0"/>
          </a:p>
          <a:p>
            <a:pPr lvl="1"/>
            <a:r>
              <a:rPr lang="en-US" sz="4900" dirty="0">
                <a:solidFill>
                  <a:srgbClr val="404040"/>
                </a:solidFill>
              </a:rPr>
              <a:t>Dance Workshops</a:t>
            </a:r>
          </a:p>
          <a:p>
            <a:pPr lvl="1"/>
            <a:r>
              <a:rPr lang="en-US" sz="4900" dirty="0">
                <a:solidFill>
                  <a:srgbClr val="404040"/>
                </a:solidFill>
              </a:rPr>
              <a:t>Math Counts</a:t>
            </a:r>
          </a:p>
          <a:p>
            <a:pPr lvl="1"/>
            <a:r>
              <a:rPr lang="en-US" sz="4900" dirty="0">
                <a:solidFill>
                  <a:srgbClr val="404040"/>
                </a:solidFill>
              </a:rPr>
              <a:t>Pentathlon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D706415-B8A7-8270-BAF5-4906B5433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340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884"/>
    </mc:Choice>
    <mc:Fallback>
      <p:transition spd="slow" advTm="280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b="1" dirty="0"/>
              <a:t>Central Campus | Central Academy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8600D3-9CD3-5E88-C4EA-38DD236E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7" t="8094" r="1029" b="3673"/>
          <a:stretch/>
        </p:blipFill>
        <p:spPr bwMode="auto">
          <a:xfrm>
            <a:off x="26351" y="1396741"/>
            <a:ext cx="4086330" cy="303043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77D221A0-A839-5FCF-5210-180C3EB639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 bwMode="auto">
          <a:xfrm>
            <a:off x="4572000" y="1396741"/>
            <a:ext cx="4545649" cy="30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2345C2-E5FE-786B-6356-CA8C04E9D3F1}"/>
              </a:ext>
            </a:extLst>
          </p:cNvPr>
          <p:cNvSpPr txBox="1"/>
          <p:nvPr/>
        </p:nvSpPr>
        <p:spPr>
          <a:xfrm>
            <a:off x="26351" y="969065"/>
            <a:ext cx="909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Side-by-Side and Connected by a Skywalk, but Two Distinct Programs 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338F88-BE8E-C855-3B25-A36045448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184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66"/>
    </mc:Choice>
    <mc:Fallback>
      <p:transition spd="slow" advTm="6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b="1" dirty="0"/>
              <a:t>Central Campus | Central Academy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02E43E5-1846-D399-28C2-A791B21B5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079476"/>
              </p:ext>
            </p:extLst>
          </p:nvPr>
        </p:nvGraphicFramePr>
        <p:xfrm>
          <a:off x="4512365" y="1063229"/>
          <a:ext cx="4528930" cy="350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465">
                  <a:extLst>
                    <a:ext uri="{9D8B030D-6E8A-4147-A177-3AD203B41FA5}">
                      <a16:colId xmlns:a16="http://schemas.microsoft.com/office/drawing/2014/main" val="2806085700"/>
                    </a:ext>
                  </a:extLst>
                </a:gridCol>
                <a:gridCol w="2264465">
                  <a:extLst>
                    <a:ext uri="{9D8B030D-6E8A-4147-A177-3AD203B41FA5}">
                      <a16:colId xmlns:a16="http://schemas.microsoft.com/office/drawing/2014/main" val="1428139687"/>
                    </a:ext>
                  </a:extLst>
                </a:gridCol>
              </a:tblGrid>
              <a:tr h="397534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1912 Grand Avenue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28314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Computer Science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755631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English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099530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Mathematics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Mathematics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883322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Science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397196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Social Studies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Social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354616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World Languages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Advanced World Language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170949"/>
                  </a:ext>
                </a:extLst>
              </a:tr>
              <a:tr h="3391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AP Capstone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</a:rPr>
                        <a:t>8</a:t>
                      </a:r>
                      <a:r>
                        <a:rPr lang="en-US" sz="1400" b="0" i="0" baseline="30000" dirty="0">
                          <a:effectLst/>
                        </a:rPr>
                        <a:t>th</a:t>
                      </a:r>
                      <a:r>
                        <a:rPr lang="en-US" sz="1400" b="0" i="0" dirty="0">
                          <a:effectLst/>
                        </a:rPr>
                        <a:t> Grade Academy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9270491"/>
                  </a:ext>
                </a:extLst>
              </a:tr>
              <a:tr h="33127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effectLst/>
                          <a:latin typeface="+mj-lt"/>
                        </a:rPr>
                        <a:t>7</a:t>
                      </a:r>
                      <a:r>
                        <a:rPr lang="en-US" sz="1400" b="0" i="0" baseline="30000" dirty="0">
                          <a:effectLst/>
                          <a:latin typeface="+mj-lt"/>
                        </a:rPr>
                        <a:t>th</a:t>
                      </a:r>
                      <a:r>
                        <a:rPr lang="en-US" sz="1400" b="0" i="0" dirty="0">
                          <a:effectLst/>
                          <a:latin typeface="+mj-lt"/>
                        </a:rPr>
                        <a:t> Grade Prep Academy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effectLst/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216612"/>
                  </a:ext>
                </a:extLst>
              </a:tr>
              <a:tr h="397534">
                <a:tc gridSpan="2">
                  <a:txBody>
                    <a:bodyPr/>
                    <a:lstStyle/>
                    <a:p>
                      <a:pPr algn="l" rtl="0" fontAlgn="base"/>
                      <a:endParaRPr lang="en-US" b="0" i="0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0185890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AEB77728-FB7D-57E5-4B11-753D862C9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561115"/>
              </p:ext>
            </p:extLst>
          </p:nvPr>
        </p:nvGraphicFramePr>
        <p:xfrm>
          <a:off x="149087" y="1063229"/>
          <a:ext cx="4205908" cy="3515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5908">
                  <a:extLst>
                    <a:ext uri="{9D8B030D-6E8A-4147-A177-3AD203B41FA5}">
                      <a16:colId xmlns:a16="http://schemas.microsoft.com/office/drawing/2014/main" val="2343991947"/>
                    </a:ext>
                  </a:extLst>
                </a:gridCol>
              </a:tblGrid>
              <a:tr h="360926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1800 Grand Avenue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910587"/>
                  </a:ext>
                </a:extLst>
              </a:tr>
              <a:tr h="3311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Business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127477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Communication Business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23030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Education &amp; Leadership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899056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Engineering &amp; Architecture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75384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Environmental &amp; Agricultural Sciences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463011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Family &amp; Consumer Sciences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015242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Health Sciences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137366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Skilled Trades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912763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Technology &amp; Systems Integration 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44312"/>
                  </a:ext>
                </a:extLst>
              </a:tr>
              <a:tr h="3131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effectLst/>
                          <a:latin typeface="Calibri" panose="020F0502020204030204" pitchFamily="34" charset="0"/>
                        </a:rPr>
                        <a:t>Transportation</a:t>
                      </a:r>
                      <a:endParaRPr lang="en-US" b="0" i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40989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D4AA4C-DF8C-1465-05FC-849A1B242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857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06"/>
    </mc:Choice>
    <mc:Fallback>
      <p:transition spd="slow" advTm="162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60C6E4A-CED8-E750-5F95-432F9F3609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 bwMode="auto">
          <a:xfrm>
            <a:off x="457200" y="1550987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2CBB6713-255D-21B2-A8AE-5CAD40D113C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78298157"/>
              </p:ext>
            </p:extLst>
          </p:nvPr>
        </p:nvGraphicFramePr>
        <p:xfrm>
          <a:off x="4861409" y="1403349"/>
          <a:ext cx="4038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Title 14">
            <a:extLst>
              <a:ext uri="{FF2B5EF4-FFF2-40B4-BE49-F238E27FC236}">
                <a16:creationId xmlns:a16="http://schemas.microsoft.com/office/drawing/2014/main" id="{FEA4BD97-6BD4-EDF9-BBFF-7F2AE600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Academy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C97716-C0BB-CBB1-D84C-53B5640B3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722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88"/>
    </mc:Choice>
    <mc:Fallback>
      <p:transition spd="slow" advTm="68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AC48-4B43-2555-F949-A4F1EEC6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90039"/>
          </a:xfrm>
        </p:spPr>
        <p:txBody>
          <a:bodyPr anchor="ctr">
            <a:noAutofit/>
          </a:bodyPr>
          <a:lstStyle/>
          <a:p>
            <a:r>
              <a:rPr lang="en-US" sz="2800" dirty="0"/>
              <a:t>7</a:t>
            </a:r>
            <a:r>
              <a:rPr lang="en-US" sz="2800" baseline="30000" dirty="0"/>
              <a:t>th</a:t>
            </a:r>
            <a:r>
              <a:rPr lang="en-US" sz="2800" dirty="0"/>
              <a:t> Grade Prep &amp; 8</a:t>
            </a:r>
            <a:r>
              <a:rPr lang="en-US" sz="2800" baseline="30000" dirty="0"/>
              <a:t>th </a:t>
            </a:r>
            <a:r>
              <a:rPr lang="en-US" sz="2800" dirty="0"/>
              <a:t>Grade Academy Identification</a:t>
            </a:r>
          </a:p>
        </p:txBody>
      </p:sp>
      <p:pic>
        <p:nvPicPr>
          <p:cNvPr id="4" name="Picture 3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7B196B13-86E4-E625-FC16-390E1EEA3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16588"/>
          <a:stretch/>
        </p:blipFill>
        <p:spPr>
          <a:xfrm>
            <a:off x="2718830" y="1033670"/>
            <a:ext cx="6425170" cy="353359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B0250-902A-BB4A-3227-4AD509BF065B}"/>
              </a:ext>
            </a:extLst>
          </p:cNvPr>
          <p:cNvSpPr txBox="1"/>
          <p:nvPr/>
        </p:nvSpPr>
        <p:spPr>
          <a:xfrm>
            <a:off x="1143001" y="680813"/>
            <a:ext cx="6849281" cy="30008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solidFill>
                  <a:srgbClr val="EB9E00"/>
                </a:solidFill>
                <a:latin typeface="Georgia Pro"/>
              </a:rPr>
              <a:t>Competence | Confidence | Connection</a:t>
            </a:r>
            <a:endParaRPr lang="en-US" sz="1500" b="1">
              <a:latin typeface="Georgia Pro"/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E3CAC3-CFC5-5AB9-4593-C2B0C5B3EDE1}"/>
              </a:ext>
            </a:extLst>
          </p:cNvPr>
          <p:cNvSpPr/>
          <p:nvPr/>
        </p:nvSpPr>
        <p:spPr>
          <a:xfrm>
            <a:off x="128588" y="3150821"/>
            <a:ext cx="2499081" cy="1177671"/>
          </a:xfrm>
          <a:prstGeom prst="roundRect">
            <a:avLst>
              <a:gd name="adj" fmla="val 16667"/>
            </a:avLst>
          </a:prstGeom>
          <a:solidFill>
            <a:srgbClr val="000000">
              <a:alpha val="2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In class performance through Standard-Referenced Grades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A7CA42B-B8CC-2155-D886-1DD7D30ADA13}"/>
              </a:ext>
            </a:extLst>
          </p:cNvPr>
          <p:cNvSpPr/>
          <p:nvPr/>
        </p:nvSpPr>
        <p:spPr>
          <a:xfrm>
            <a:off x="128587" y="2236288"/>
            <a:ext cx="2499081" cy="670923"/>
          </a:xfrm>
          <a:prstGeom prst="roundRect">
            <a:avLst/>
          </a:prstGeom>
          <a:solidFill>
            <a:srgbClr val="000000">
              <a:alpha val="2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Teacher Rating Scale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609985-3C4D-247A-34FC-91E5B3F24A50}"/>
              </a:ext>
            </a:extLst>
          </p:cNvPr>
          <p:cNvSpPr/>
          <p:nvPr/>
        </p:nvSpPr>
        <p:spPr>
          <a:xfrm>
            <a:off x="128588" y="1219033"/>
            <a:ext cx="2499081" cy="712810"/>
          </a:xfrm>
          <a:prstGeom prst="roundRect">
            <a:avLst/>
          </a:prstGeom>
          <a:solidFill>
            <a:srgbClr val="000000">
              <a:alpha val="2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Student Assessment Data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CCAA893-258E-702A-47C7-FAC171895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22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15"/>
    </mc:Choice>
    <mc:Fallback>
      <p:transition spd="slow" advTm="119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EBCF6-9654-C433-6888-F92336989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9573"/>
            <a:ext cx="8229600" cy="1132802"/>
          </a:xfrm>
        </p:spPr>
        <p:txBody>
          <a:bodyPr>
            <a:normAutofit fontScale="90000"/>
          </a:bodyPr>
          <a:lstStyle/>
          <a:p>
            <a:r>
              <a:rPr lang="en-US" dirty="0"/>
              <a:t>The Advanced Learning Program</a:t>
            </a:r>
            <a:br>
              <a:rPr lang="en-US" dirty="0"/>
            </a:br>
            <a:r>
              <a:rPr lang="en-US" dirty="0"/>
              <a:t>is NOT about the label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17000C-EECF-A68F-6F15-F47F415FFB0C}"/>
              </a:ext>
            </a:extLst>
          </p:cNvPr>
          <p:cNvSpPr/>
          <p:nvPr/>
        </p:nvSpPr>
        <p:spPr>
          <a:xfrm>
            <a:off x="3110948" y="1436204"/>
            <a:ext cx="3125856" cy="264877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66DA4A-A3EA-3E9C-FC31-61D71A5DA463}"/>
              </a:ext>
            </a:extLst>
          </p:cNvPr>
          <p:cNvSpPr txBox="1"/>
          <p:nvPr/>
        </p:nvSpPr>
        <p:spPr>
          <a:xfrm>
            <a:off x="3245127" y="2454965"/>
            <a:ext cx="284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3"/>
                </a:solidFill>
              </a:rPr>
              <a:t>LABEL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6C7E64-D0AB-5662-F14D-51FF3515B649}"/>
              </a:ext>
            </a:extLst>
          </p:cNvPr>
          <p:cNvCxnSpPr>
            <a:stCxn id="5" idx="1"/>
            <a:endCxn id="5" idx="5"/>
          </p:cNvCxnSpPr>
          <p:nvPr/>
        </p:nvCxnSpPr>
        <p:spPr>
          <a:xfrm>
            <a:off x="3568719" y="1824109"/>
            <a:ext cx="2210314" cy="18729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072E644-07C6-DA93-F6F2-2EAD51C8D8A4}"/>
              </a:ext>
            </a:extLst>
          </p:cNvPr>
          <p:cNvSpPr txBox="1"/>
          <p:nvPr/>
        </p:nvSpPr>
        <p:spPr>
          <a:xfrm>
            <a:off x="6599583" y="1321415"/>
            <a:ext cx="25941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ALP Identification DOES NOT influence opportunities at Central Academy or Central Campus.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7F3772-9541-57DB-C94F-307F6AD73512}"/>
              </a:ext>
            </a:extLst>
          </p:cNvPr>
          <p:cNvSpPr txBox="1"/>
          <p:nvPr/>
        </p:nvSpPr>
        <p:spPr>
          <a:xfrm>
            <a:off x="6401371" y="2760593"/>
            <a:ext cx="258360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Each DMPS middle school student, regardless of ALP identification, is screened for 7</a:t>
            </a:r>
            <a:r>
              <a:rPr lang="en-US" sz="1600" baseline="30000" dirty="0"/>
              <a:t>th</a:t>
            </a:r>
            <a:r>
              <a:rPr lang="en-US" sz="1600" dirty="0"/>
              <a:t> and 8</a:t>
            </a:r>
            <a:r>
              <a:rPr lang="en-US" sz="1600" baseline="30000" dirty="0"/>
              <a:t>th </a:t>
            </a:r>
            <a:r>
              <a:rPr lang="en-US" sz="1600" dirty="0"/>
              <a:t>Grade options at Central Academy.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A71AC-26D1-5575-8D64-8A2DB5ABFBF0}"/>
              </a:ext>
            </a:extLst>
          </p:cNvPr>
          <p:cNvSpPr txBox="1"/>
          <p:nvPr/>
        </p:nvSpPr>
        <p:spPr>
          <a:xfrm>
            <a:off x="544453" y="1321415"/>
            <a:ext cx="2271091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Central  Academy and Central Campus high school courses are open to all DMPS students who need them.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20784-E3DD-DA46-195E-12A6130CBB0C}"/>
              </a:ext>
            </a:extLst>
          </p:cNvPr>
          <p:cNvSpPr txBox="1"/>
          <p:nvPr/>
        </p:nvSpPr>
        <p:spPr>
          <a:xfrm>
            <a:off x="303143" y="3164513"/>
            <a:ext cx="301652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dirty="0"/>
              <a:t>Academy counselors advise students to help align students with courses that match their abilities and academic readiness.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03E163C-55D4-A52A-E287-01A612AB26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495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92"/>
    </mc:Choice>
    <mc:Fallback>
      <p:transition spd="slow" advTm="93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404040"/>
      </a:dk1>
      <a:lt1>
        <a:sysClr val="window" lastClr="FFFFFF"/>
      </a:lt1>
      <a:dk2>
        <a:srgbClr val="013668"/>
      </a:dk2>
      <a:lt2>
        <a:srgbClr val="A0C0E6"/>
      </a:lt2>
      <a:accent1>
        <a:srgbClr val="013668"/>
      </a:accent1>
      <a:accent2>
        <a:srgbClr val="EB9E00"/>
      </a:accent2>
      <a:accent3>
        <a:srgbClr val="9A3640"/>
      </a:accent3>
      <a:accent4>
        <a:srgbClr val="B1C55A"/>
      </a:accent4>
      <a:accent5>
        <a:srgbClr val="A0C0E6"/>
      </a:accent5>
      <a:accent6>
        <a:srgbClr val="8E8E8E"/>
      </a:accent6>
      <a:hlink>
        <a:srgbClr val="D5DFA9"/>
      </a:hlink>
      <a:folHlink>
        <a:srgbClr val="FECC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SharedContentType xmlns="Microsoft.SharePoint.Taxonomy.ContentTypeSync" SourceId="8570c348-86ef-4325-bc1c-c9e9f79bf6ce" ContentTypeId="0x0101003F39876E2D4AD04F9571C91821D49388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2e371861a5249c1b3c168a9bc42ffec xmlns="4d4d7145-a9ed-4ce0-9dc4-243011b8bc1c">
      <Terms xmlns="http://schemas.microsoft.com/office/infopath/2007/PartnerControls"/>
    </o2e371861a5249c1b3c168a9bc42ffec>
    <g554b4eba2684224940e70e86e1e20d7 xmlns="4d4d7145-a9ed-4ce0-9dc4-243011b8bc1c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 and Public Affairs</TermName>
          <TermId xmlns="http://schemas.microsoft.com/office/infopath/2007/PartnerControls">7bad6278-ca09-47df-aaba-bb214eedb801</TermId>
        </TermInfo>
      </Terms>
    </g554b4eba2684224940e70e86e1e20d7>
    <TaxKeywordTaxHTField xmlns="ca139c7c-e191-443c-ad05-c4785bb55ca2">
      <Terms xmlns="http://schemas.microsoft.com/office/infopath/2007/PartnerControls"/>
    </TaxKeywordTaxHTField>
    <aa59f6f3d8c84ea3908ae13699024c22 xmlns="ca139c7c-e191-443c-ad05-c4785bb55ca2">
      <Terms xmlns="http://schemas.microsoft.com/office/infopath/2007/PartnerControls">
        <TermInfo xmlns="http://schemas.microsoft.com/office/infopath/2007/PartnerControls">
          <TermName xmlns="http://schemas.microsoft.com/office/infopath/2007/PartnerControls">Form</TermName>
          <TermId xmlns="http://schemas.microsoft.com/office/infopath/2007/PartnerControls">88200087-273b-4239-820f-1d0c30912ed8</TermId>
        </TermInfo>
      </Terms>
    </aa59f6f3d8c84ea3908ae13699024c22>
    <j95e211af11e403c9e51e670423ff4ee xmlns="ca139c7c-e191-443c-ad05-c4785bb55ca2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c8883288-28e0-469d-bd08-1100c33c9a00</TermId>
        </TermInfo>
      </Terms>
    </j95e211af11e403c9e51e670423ff4ee>
    <h0c001f5d9cf4ee49ae2e201ac67ceca xmlns="ca139c7c-e191-443c-ad05-c4785bb55ca2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Staff</TermName>
          <TermId xmlns="http://schemas.microsoft.com/office/infopath/2007/PartnerControls">36657c1c-e964-4ab6-a577-665ace83ff5b</TermId>
        </TermInfo>
      </Terms>
    </h0c001f5d9cf4ee49ae2e201ac67ceca>
    <TaxCatchAll xmlns="4d4d7145-a9ed-4ce0-9dc4-243011b8bc1c">
      <Value>220</Value>
      <Value>818</Value>
      <Value>8</Value>
      <Value>414</Value>
      <Value>224</Value>
      <Value>3</Value>
      <Value>290</Value>
    </TaxCatchAll>
    <m898ef02d71e426188ba0825388ded81 xmlns="4d4d7145-a9ed-4ce0-9dc4-243011b8bc1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be937e4d-b609-49c9-8e3f-88e8d7efda07</TermId>
        </TermInfo>
      </Terms>
    </m898ef02d71e426188ba0825388ded81>
    <n1cdeb7d6ca14307a9c77eb5387bdf0c xmlns="ca139c7c-e191-443c-ad05-c4785bb55ca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</TermName>
          <TermId xmlns="http://schemas.microsoft.com/office/infopath/2007/PartnerControls">a5c03bcc-2f51-4d96-a112-4e99b677cd1b</TermId>
        </TermInfo>
      </Terms>
    </n1cdeb7d6ca14307a9c77eb5387bdf0c>
    <_dlc_DocId xmlns="ca139c7c-e191-443c-ad05-c4785bb55ca2">RESOURCE-770528310-53</_dlc_DocId>
    <_dlc_DocIdUrl xmlns="ca139c7c-e191-443c-ad05-c4785bb55ca2">
      <Url>https://livedmpsk12ia.sharepoint.com/sites/resources/_layouts/15/DocIdRedir.aspx?ID=RESOURCE-770528310-53</Url>
      <Description>RESOURCE-770528310-53</Description>
    </_dlc_DocIdUrl>
    <GroupBy xmlns="4d4d7145-a9ed-4ce0-9dc4-243011b8bc1c">PowerPoint Template</GroupBy>
    <lcf76f155ced4ddcb4097134ff3c332f xmlns="49862123-4300-49cf-94f7-ef7f0f27f343">
      <Terms xmlns="http://schemas.microsoft.com/office/infopath/2007/PartnerControls"/>
    </lcf76f155ced4ddcb4097134ff3c332f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Communication Resource Documents" ma:contentTypeID="0x0101003F39876E2D4AD04F9571C91821D493880083A35EBA4923664AB54FCC3D653D8D0813000A1EC94F49C9C745A487D27E38ABE048" ma:contentTypeVersion="41" ma:contentTypeDescription="Create or upload a communication resource document." ma:contentTypeScope="" ma:versionID="8d3df200036fcbe9a3e55398a6543772">
  <xsd:schema xmlns:xsd="http://www.w3.org/2001/XMLSchema" xmlns:xs="http://www.w3.org/2001/XMLSchema" xmlns:p="http://schemas.microsoft.com/office/2006/metadata/properties" xmlns:ns2="4d4d7145-a9ed-4ce0-9dc4-243011b8bc1c" xmlns:ns3="ca139c7c-e191-443c-ad05-c4785bb55ca2" xmlns:ns4="49862123-4300-49cf-94f7-ef7f0f27f343" targetNamespace="http://schemas.microsoft.com/office/2006/metadata/properties" ma:root="true" ma:fieldsID="882b6520a469f52f1a943de50aaab641" ns2:_="" ns3:_="" ns4:_="">
    <xsd:import namespace="4d4d7145-a9ed-4ce0-9dc4-243011b8bc1c"/>
    <xsd:import namespace="ca139c7c-e191-443c-ad05-c4785bb55ca2"/>
    <xsd:import namespace="49862123-4300-49cf-94f7-ef7f0f27f343"/>
    <xsd:element name="properties">
      <xsd:complexType>
        <xsd:sequence>
          <xsd:element name="documentManagement">
            <xsd:complexType>
              <xsd:all>
                <xsd:element ref="ns3:h0c001f5d9cf4ee49ae2e201ac67ceca" minOccurs="0"/>
                <xsd:element ref="ns3:aa59f6f3d8c84ea3908ae13699024c22" minOccurs="0"/>
                <xsd:element ref="ns3:j95e211af11e403c9e51e670423ff4ee" minOccurs="0"/>
                <xsd:element ref="ns2:TaxCatchAll" minOccurs="0"/>
                <xsd:element ref="ns3:n1cdeb7d6ca14307a9c77eb5387bdf0c" minOccurs="0"/>
                <xsd:element ref="ns2:TaxCatchAllLabel" minOccurs="0"/>
                <xsd:element ref="ns2:o2e371861a5249c1b3c168a9bc42ffec" minOccurs="0"/>
                <xsd:element ref="ns3:TaxKeywordTaxHTField" minOccurs="0"/>
                <xsd:element ref="ns2:g554b4eba2684224940e70e86e1e20d7" minOccurs="0"/>
                <xsd:element ref="ns3:SharedWithUsers" minOccurs="0"/>
                <xsd:element ref="ns3:SharedWithDetails" minOccurs="0"/>
                <xsd:element ref="ns2:m898ef02d71e426188ba0825388ded81" minOccurs="0"/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lcf76f155ced4ddcb4097134ff3c332f" minOccurs="0"/>
                <xsd:element ref="ns4:MediaServiceDateTaken" minOccurs="0"/>
                <xsd:element ref="ns2:Group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4d7145-a9ed-4ce0-9dc4-243011b8bc1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description="" ma:hidden="true" ma:list="{4da92e50-b96d-49ae-973b-fc1ea7673c3b}" ma:internalName="TaxCatchAll" ma:showField="CatchAllData" ma:web="ca139c7c-e191-443c-ad05-c4785bb55c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4da92e50-b96d-49ae-973b-fc1ea7673c3b}" ma:internalName="TaxCatchAllLabel" ma:readOnly="true" ma:showField="CatchAllDataLabel" ma:web="ca139c7c-e191-443c-ad05-c4785bb55c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2e371861a5249c1b3c168a9bc42ffec" ma:index="19" nillable="true" ma:taxonomy="true" ma:internalName="o2e371861a5249c1b3c168a9bc42ffec" ma:taxonomyFieldName="FiscalYear" ma:displayName="Fiscal Year" ma:default="" ma:fieldId="{82e37186-1a52-49c1-b3c1-68a9bc42ffec}" ma:sspId="8570c348-86ef-4325-bc1c-c9e9f79bf6ce" ma:termSetId="83138774-8c44-4a93-a7ba-de11ac047578" ma:anchorId="691cd9de-a409-47c0-8121-fbdf0fc0fec2" ma:open="false" ma:isKeyword="false">
      <xsd:complexType>
        <xsd:sequence>
          <xsd:element ref="pc:Terms" minOccurs="0" maxOccurs="1"/>
        </xsd:sequence>
      </xsd:complexType>
    </xsd:element>
    <xsd:element name="g554b4eba2684224940e70e86e1e20d7" ma:index="23" ma:taxonomy="true" ma:internalName="g554b4eba2684224940e70e86e1e20d7" ma:taxonomyFieldName="OrganizationUnit" ma:displayName="Organization Unit" ma:default="290;#Communications and Public Affairs|7bad6278-ca09-47df-aaba-bb214eedb801" ma:fieldId="{0554b4eb-a268-4224-940e-70e86e1e20d7}" ma:sspId="8570c348-86ef-4325-bc1c-c9e9f79bf6ce" ma:termSetId="cf2382c4-a8b6-4f9f-80f1-f6e65326a67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898ef02d71e426188ba0825388ded81" ma:index="27" nillable="true" ma:taxonomy="true" ma:internalName="m898ef02d71e426188ba0825388ded81" ma:taxonomyFieldName="Document_x0020_Type" ma:displayName="Document Type" ma:default="" ma:fieldId="{6898ef02-d71e-4261-88ba-0825388ded81}" ma:sspId="8570c348-86ef-4325-bc1c-c9e9f79bf6ce" ma:termSetId="bbb96b20-5b68-4d96-9b1c-52be3fa6c361" ma:anchorId="b6fcffc3-bf54-4ed7-bc8e-e38a320f584d" ma:open="false" ma:isKeyword="false">
      <xsd:complexType>
        <xsd:sequence>
          <xsd:element ref="pc:Terms" minOccurs="0" maxOccurs="1"/>
        </xsd:sequence>
      </xsd:complexType>
    </xsd:element>
    <xsd:element name="GroupBy" ma:index="40" nillable="true" ma:displayName="Group By" ma:internalName="GroupBy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39c7c-e191-443c-ad05-c4785bb55ca2" elementFormDefault="qualified">
    <xsd:import namespace="http://schemas.microsoft.com/office/2006/documentManagement/types"/>
    <xsd:import namespace="http://schemas.microsoft.com/office/infopath/2007/PartnerControls"/>
    <xsd:element name="h0c001f5d9cf4ee49ae2e201ac67ceca" ma:index="10" nillable="true" ma:taxonomy="true" ma:internalName="h0c001f5d9cf4ee49ae2e201ac67ceca" ma:taxonomyFieldName="AppliesTo" ma:displayName="Applies To" ma:default="224;#All Staff|36657c1c-e964-4ab6-a577-665ace83ff5b" ma:fieldId="{10c001f5-d9cf-4ee4-9ae2-e201ac67ceca}" ma:taxonomyMulti="true" ma:sspId="8570c348-86ef-4325-bc1c-c9e9f79bf6ce" ma:termSetId="00221fe5-76c3-4489-a033-dc8332ed3ff4" ma:anchorId="933c1487-a1c5-4d06-adb6-3ef0ab82d08b" ma:open="false" ma:isKeyword="false">
      <xsd:complexType>
        <xsd:sequence>
          <xsd:element ref="pc:Terms" minOccurs="0" maxOccurs="1"/>
        </xsd:sequence>
      </xsd:complexType>
    </xsd:element>
    <xsd:element name="aa59f6f3d8c84ea3908ae13699024c22" ma:index="13" nillable="true" ma:taxonomy="true" ma:internalName="aa59f6f3d8c84ea3908ae13699024c22" ma:taxonomyFieldName="ResourceType" ma:displayName="Resource Type" ma:indexed="true" ma:default="724;#Video|294b9354-f379-4cd9-ba63-87b5603c93e3" ma:fieldId="{aa59f6f3-d8c8-4ea3-908a-e13699024c22}" ma:sspId="8570c348-86ef-4325-bc1c-c9e9f79bf6ce" ma:termSetId="9d03bdeb-4bc9-4f77-85ff-af89afb99781" ma:anchorId="9acc24e9-6c58-4ed8-b60b-d1204ae0a37b" ma:open="false" ma:isKeyword="false">
      <xsd:complexType>
        <xsd:sequence>
          <xsd:element ref="pc:Terms" minOccurs="0" maxOccurs="1"/>
        </xsd:sequence>
      </xsd:complexType>
    </xsd:element>
    <xsd:element name="j95e211af11e403c9e51e670423ff4ee" ma:index="15" ma:taxonomy="true" ma:internalName="j95e211af11e403c9e51e670423ff4ee" ma:taxonomyFieldName="Topic" ma:displayName="Topic" ma:indexed="true" ma:default="" ma:fieldId="{395e211a-f11e-403c-9e51-e670423ff4ee}" ma:sspId="8570c348-86ef-4325-bc1c-c9e9f79bf6ce" ma:termSetId="4b938b33-19e7-4e20-814c-78085f68221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1cdeb7d6ca14307a9c77eb5387bdf0c" ma:index="17" ma:taxonomy="true" ma:internalName="n1cdeb7d6ca14307a9c77eb5387bdf0c" ma:taxonomyFieldName="Subtopic" ma:displayName="Subtopic" ma:default="" ma:fieldId="{71cdeb7d-6ca1-4307-a9c7-7eb5387bdf0c}" ma:sspId="8570c348-86ef-4325-bc1c-c9e9f79bf6ce" ma:termSetId="4b938b33-19e7-4e20-814c-78085f68221a" ma:anchorId="c8883288-28e0-469d-bd08-1100c33c9a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2" nillable="true" ma:taxonomy="true" ma:internalName="TaxKeywordTaxHTField" ma:taxonomyFieldName="TaxKeyword" ma:displayName="Enterprise Keywords" ma:readOnly="false" ma:fieldId="{23f27201-bee3-471e-b2e7-b64fd8b7ca38}" ma:taxonomyMulti="true" ma:sspId="8570c348-86ef-4325-bc1c-c9e9f79bf6c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862123-4300-49cf-94f7-ef7f0f27f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8570c348-86ef-4325-bc1c-c9e9f79bf6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3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2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1621E7-DA25-44AF-89EF-B821C397C4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6DB222-3FD0-4B1A-A8ED-A684658ADF5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3EE1028-5D57-4560-811E-2120E75F47B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CB2FE0BA-6CF5-48A2-ACF5-F76CAA229F94}">
  <ds:schemaRefs>
    <ds:schemaRef ds:uri="http://purl.org/dc/elements/1.1/"/>
    <ds:schemaRef ds:uri="http://schemas.microsoft.com/office/2006/documentManagement/types"/>
    <ds:schemaRef ds:uri="http://purl.org/dc/dcmitype/"/>
    <ds:schemaRef ds:uri="4d4d7145-a9ed-4ce0-9dc4-243011b8bc1c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49862123-4300-49cf-94f7-ef7f0f27f343"/>
    <ds:schemaRef ds:uri="ca139c7c-e191-443c-ad05-c4785bb55ca2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9AA42C9B-09E5-4F67-AAB4-38B797F934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4d7145-a9ed-4ce0-9dc4-243011b8bc1c"/>
    <ds:schemaRef ds:uri="ca139c7c-e191-443c-ad05-c4785bb55ca2"/>
    <ds:schemaRef ds:uri="49862123-4300-49cf-94f7-ef7f0f27f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14251</TotalTime>
  <Words>646</Words>
  <Application>Microsoft Office PowerPoint</Application>
  <PresentationFormat>On-screen Show (16:9)</PresentationFormat>
  <Paragraphs>112</Paragraphs>
  <Slides>11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Georgia Pro</vt:lpstr>
      <vt:lpstr>Gill Sans</vt:lpstr>
      <vt:lpstr>Gill Sans MT</vt:lpstr>
      <vt:lpstr>Office Theme</vt:lpstr>
      <vt:lpstr>The Transition from Elementary to Middle School</vt:lpstr>
      <vt:lpstr>What is the Advanced Learning Program?</vt:lpstr>
      <vt:lpstr>Elementary Advanced Learning Programming</vt:lpstr>
      <vt:lpstr>Middle School Advanced Learning Programming</vt:lpstr>
      <vt:lpstr>Central Campus | Central Academy</vt:lpstr>
      <vt:lpstr>Central Campus | Central Academy</vt:lpstr>
      <vt:lpstr>Central Academy</vt:lpstr>
      <vt:lpstr>7th Grade Prep &amp; 8th Grade Academy Identification</vt:lpstr>
      <vt:lpstr>The Advanced Learning Program is NOT about the label</vt:lpstr>
      <vt:lpstr>The Advanced Learning Program is about the Academic Need…</vt:lpstr>
      <vt:lpstr>Questions?</vt:lpstr>
    </vt:vector>
  </TitlesOfParts>
  <Company>Des Moines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DMPS PowerPoint Presentation</dc:title>
  <dc:creator>Adam Rohwer</dc:creator>
  <cp:lastModifiedBy>Teske, Jolene</cp:lastModifiedBy>
  <cp:revision>195</cp:revision>
  <dcterms:created xsi:type="dcterms:W3CDTF">2012-05-23T20:50:18Z</dcterms:created>
  <dcterms:modified xsi:type="dcterms:W3CDTF">2023-05-16T16:45:20Z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0x0101003F39876E2D4AD04F9571C91821D493880083A35EBA4923664AB54FCC3D653D8D0813000A1EC94F49C9C745A487D27E38ABE048</vt:lpwstr>
  </property>
  <property fmtid="{D5CDD505-2E9C-101B-9397-08002B2CF9AE}" pid="3" name="ca00ff538dd14fe59d5b53d1f22a9316">
    <vt:lpwstr>Private|113bf3cc-48ed-4109-a09f-2ae25dfcc188</vt:lpwstr>
  </property>
  <property fmtid="{D5CDD505-2E9C-101B-9397-08002B2CF9AE}" pid="4" name="OrganizationUnit">
    <vt:lpwstr>290;#Communications and Public Affairs|7bad6278-ca09-47df-aaba-bb214eedb801</vt:lpwstr>
  </property>
  <property fmtid="{D5CDD505-2E9C-101B-9397-08002B2CF9AE}" pid="5" name="TaxKeyword">
    <vt:lpwstr/>
  </property>
  <property fmtid="{D5CDD505-2E9C-101B-9397-08002B2CF9AE}" pid="6" name="Topic">
    <vt:lpwstr>220;#Communications|c8883288-28e0-469d-bd08-1100c33c9a00</vt:lpwstr>
  </property>
  <property fmtid="{D5CDD505-2E9C-101B-9397-08002B2CF9AE}" pid="7" name="ResourceType">
    <vt:lpwstr>8;#Form|88200087-273b-4239-820f-1d0c30912ed8</vt:lpwstr>
  </property>
  <property fmtid="{D5CDD505-2E9C-101B-9397-08002B2CF9AE}" pid="8" name="FiscalYear">
    <vt:lpwstr/>
  </property>
  <property fmtid="{D5CDD505-2E9C-101B-9397-08002B2CF9AE}" pid="9" name="Subtopic">
    <vt:lpwstr>414;#Presentation|a5c03bcc-2f51-4d96-a112-4e99b677cd1b</vt:lpwstr>
  </property>
  <property fmtid="{D5CDD505-2E9C-101B-9397-08002B2CF9AE}" pid="10" name="DataClassification">
    <vt:lpwstr>3;#Private|113bf3cc-48ed-4109-a09f-2ae25dfcc188</vt:lpwstr>
  </property>
  <property fmtid="{D5CDD505-2E9C-101B-9397-08002B2CF9AE}" pid="11" name="Document Type">
    <vt:lpwstr>818;#Template|be937e4d-b609-49c9-8e3f-88e8d7efda07</vt:lpwstr>
  </property>
  <property fmtid="{D5CDD505-2E9C-101B-9397-08002B2CF9AE}" pid="12" name="AppliesTo">
    <vt:lpwstr>224;#All Staff|36657c1c-e964-4ab6-a577-665ace83ff5b</vt:lpwstr>
  </property>
  <property fmtid="{D5CDD505-2E9C-101B-9397-08002B2CF9AE}" pid="13" name="_dlc_DocIdItemGuid">
    <vt:lpwstr>cccd1d12-ea16-45a9-833e-a8c7f7e363b1</vt:lpwstr>
  </property>
  <property fmtid="{D5CDD505-2E9C-101B-9397-08002B2CF9AE}" pid="14" name="MediaServiceImageTags">
    <vt:lpwstr/>
  </property>
</Properties>
</file>